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872" autoAdjust="0"/>
    <p:restoredTop sz="94660"/>
  </p:normalViewPr>
  <p:slideViewPr>
    <p:cSldViewPr>
      <p:cViewPr varScale="1">
        <p:scale>
          <a:sx n="111" d="100"/>
          <a:sy n="111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D99C6-9196-4EAD-B5FC-DD0DB43F9571}" type="datetimeFigureOut">
              <a:rPr lang="af-ZA" smtClean="0"/>
              <a:t>2013/02/01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8D50F-F7EE-485C-AC97-AD43BC517532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6572296"/>
          </a:xfrm>
        </p:spPr>
        <p:txBody>
          <a:bodyPr anchor="t">
            <a:normAutofit/>
          </a:bodyPr>
          <a:lstStyle/>
          <a:p>
            <a:pPr lvl="0" algn="l">
              <a:lnSpc>
                <a:spcPct val="200000"/>
              </a:lnSpc>
            </a:pPr>
            <a:r>
              <a:rPr lang="af-ZA" sz="4800" b="1" dirty="0"/>
              <a:t>Innerlike vs </a:t>
            </a:r>
            <a:r>
              <a:rPr lang="af-ZA" sz="4800" b="1" dirty="0" smtClean="0"/>
              <a:t>uiterlike</a:t>
            </a:r>
            <a:r>
              <a:rPr lang="af-ZA" sz="4800" dirty="0" smtClean="0"/>
              <a:t>:</a:t>
            </a:r>
            <a:br>
              <a:rPr lang="af-ZA" sz="4800" dirty="0" smtClean="0"/>
            </a:br>
            <a:endParaRPr lang="af-ZA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6572296"/>
          </a:xfrm>
        </p:spPr>
        <p:txBody>
          <a:bodyPr anchor="t">
            <a:normAutofit/>
          </a:bodyPr>
          <a:lstStyle/>
          <a:p>
            <a:pPr lvl="0" algn="l">
              <a:lnSpc>
                <a:spcPct val="200000"/>
              </a:lnSpc>
            </a:pPr>
            <a:r>
              <a:rPr lang="af-ZA" sz="4800" dirty="0"/>
              <a:t>Innerlike vs </a:t>
            </a:r>
            <a:r>
              <a:rPr lang="af-ZA" sz="4800" dirty="0" smtClean="0"/>
              <a:t>uiterlike:</a:t>
            </a:r>
            <a:br>
              <a:rPr lang="af-ZA" sz="4800" dirty="0" smtClean="0"/>
            </a:br>
            <a:r>
              <a:rPr lang="af-ZA" sz="4800" b="1" dirty="0" smtClean="0"/>
              <a:t>Huidiglik </a:t>
            </a:r>
            <a:r>
              <a:rPr lang="af-ZA" sz="4800" b="1" dirty="0"/>
              <a:t>vs toekoms:</a:t>
            </a:r>
            <a:r>
              <a:rPr lang="af-ZA" sz="4800" dirty="0"/>
              <a:t/>
            </a:r>
            <a:br>
              <a:rPr lang="af-ZA" sz="4800" dirty="0"/>
            </a:br>
            <a:endParaRPr lang="af-ZA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6572296"/>
          </a:xfrm>
        </p:spPr>
        <p:txBody>
          <a:bodyPr anchor="t">
            <a:normAutofit/>
          </a:bodyPr>
          <a:lstStyle/>
          <a:p>
            <a:pPr lvl="0" algn="l">
              <a:lnSpc>
                <a:spcPct val="200000"/>
              </a:lnSpc>
            </a:pPr>
            <a:r>
              <a:rPr lang="af-ZA" sz="4800" dirty="0"/>
              <a:t>Innerlike vs </a:t>
            </a:r>
            <a:r>
              <a:rPr lang="af-ZA" sz="4800" dirty="0" smtClean="0"/>
              <a:t>uiterlike:</a:t>
            </a:r>
            <a:br>
              <a:rPr lang="af-ZA" sz="4800" dirty="0" smtClean="0"/>
            </a:br>
            <a:r>
              <a:rPr lang="af-ZA" sz="4800" dirty="0" smtClean="0"/>
              <a:t>Huidiglik </a:t>
            </a:r>
            <a:r>
              <a:rPr lang="af-ZA" sz="4800" dirty="0"/>
              <a:t>vs toekoms:</a:t>
            </a:r>
            <a:br>
              <a:rPr lang="af-ZA" sz="4800" dirty="0"/>
            </a:br>
            <a:r>
              <a:rPr lang="af-ZA" sz="4800" b="1" dirty="0"/>
              <a:t>Sigbare vs onsigbare</a:t>
            </a:r>
            <a:r>
              <a:rPr lang="af-ZA" sz="4800" b="1" dirty="0" smtClean="0"/>
              <a:t>:</a:t>
            </a:r>
            <a:endParaRPr lang="af-ZA" sz="4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6572296"/>
          </a:xfrm>
        </p:spPr>
        <p:txBody>
          <a:bodyPr/>
          <a:lstStyle/>
          <a:p>
            <a:r>
              <a:rPr lang="af-ZA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 11:1</a:t>
            </a:r>
            <a:r>
              <a:rPr lang="af-ZA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 te glo, is om seker te wees van die dinge wat ons hoop, om oortuig te wees van die dinge wat ons nie sien nie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6572296"/>
          </a:xfrm>
        </p:spPr>
        <p:txBody>
          <a:bodyPr/>
          <a:lstStyle/>
          <a:p>
            <a:r>
              <a:rPr lang="af-ZA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8:37</a:t>
            </a:r>
            <a:r>
              <a:rPr lang="af-ZA" i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 in al hierdie dinge is ons meer as oorwinnaars deur Hom wat vir ons liefhet.”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</Words>
  <Application>Microsoft Office PowerPoint</Application>
  <PresentationFormat>On-screen Show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Innerlike vs uiterlike: </vt:lpstr>
      <vt:lpstr>Innerlike vs uiterlike: Huidiglik vs toekoms: </vt:lpstr>
      <vt:lpstr>Innerlike vs uiterlike: Huidiglik vs toekoms: Sigbare vs onsigbare:</vt:lpstr>
      <vt:lpstr>Heb 11:1    “Om te glo, is om seker te wees van die dinge wat ons hoop, om oortuig te wees van die dinge wat ons nie sien nie.”</vt:lpstr>
      <vt:lpstr>Rom 8:37    “Maar in al hierdie dinge is ons meer as oorwinnaars deur Hom wat vir ons liefhet.”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3</cp:revision>
  <dcterms:created xsi:type="dcterms:W3CDTF">2013-02-01T05:26:52Z</dcterms:created>
  <dcterms:modified xsi:type="dcterms:W3CDTF">2013-02-01T05:53:05Z</dcterms:modified>
</cp:coreProperties>
</file>