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0" r:id="rId5"/>
    <p:sldId id="259" r:id="rId6"/>
    <p:sldId id="271" r:id="rId7"/>
    <p:sldId id="262" r:id="rId8"/>
    <p:sldId id="272" r:id="rId9"/>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096" autoAdjust="0"/>
    <p:restoredTop sz="94660"/>
  </p:normalViewPr>
  <p:slideViewPr>
    <p:cSldViewPr>
      <p:cViewPr varScale="1">
        <p:scale>
          <a:sx n="111" d="100"/>
          <a:sy n="111" d="100"/>
        </p:scale>
        <p:origin x="-12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7EF1AD5-8C1B-4DEB-A87D-E39C3A29350B}" type="datetimeFigureOut">
              <a:rPr lang="af-ZA" smtClean="0"/>
              <a:t>2013/02/08</a:t>
            </a:fld>
            <a:endParaRPr lang="af-ZA"/>
          </a:p>
        </p:txBody>
      </p:sp>
      <p:sp>
        <p:nvSpPr>
          <p:cNvPr id="19" name="Footer Placeholder 18"/>
          <p:cNvSpPr>
            <a:spLocks noGrp="1"/>
          </p:cNvSpPr>
          <p:nvPr>
            <p:ph type="ftr" sz="quarter" idx="11"/>
          </p:nvPr>
        </p:nvSpPr>
        <p:spPr/>
        <p:txBody>
          <a:bodyPr/>
          <a:lstStyle/>
          <a:p>
            <a:endParaRPr lang="af-ZA"/>
          </a:p>
        </p:txBody>
      </p:sp>
      <p:sp>
        <p:nvSpPr>
          <p:cNvPr id="27" name="Slide Number Placeholder 26"/>
          <p:cNvSpPr>
            <a:spLocks noGrp="1"/>
          </p:cNvSpPr>
          <p:nvPr>
            <p:ph type="sldNum" sz="quarter" idx="12"/>
          </p:nvPr>
        </p:nvSpPr>
        <p:spPr/>
        <p:txBody>
          <a:bodyPr/>
          <a:lstStyle/>
          <a:p>
            <a:fld id="{4E4F5BA1-091C-48B4-AAD5-2AD922298CCF}"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EF1AD5-8C1B-4DEB-A87D-E39C3A29350B}" type="datetimeFigureOut">
              <a:rPr lang="af-ZA" smtClean="0"/>
              <a:t>2013/02/08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EF1AD5-8C1B-4DEB-A87D-E39C3A29350B}" type="datetimeFigureOut">
              <a:rPr lang="af-ZA" smtClean="0"/>
              <a:t>2013/02/08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EF1AD5-8C1B-4DEB-A87D-E39C3A29350B}" type="datetimeFigureOut">
              <a:rPr lang="af-ZA" smtClean="0"/>
              <a:t>2013/02/08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7EF1AD5-8C1B-4DEB-A87D-E39C3A29350B}" type="datetimeFigureOut">
              <a:rPr lang="af-ZA" smtClean="0"/>
              <a:t>2013/02/08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E4F5BA1-091C-48B4-AAD5-2AD922298CCF}"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7EF1AD5-8C1B-4DEB-A87D-E39C3A29350B}" type="datetimeFigureOut">
              <a:rPr lang="af-ZA" smtClean="0"/>
              <a:t>2013/02/08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7EF1AD5-8C1B-4DEB-A87D-E39C3A29350B}" type="datetimeFigureOut">
              <a:rPr lang="af-ZA" smtClean="0"/>
              <a:t>2013/02/08</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7EF1AD5-8C1B-4DEB-A87D-E39C3A29350B}" type="datetimeFigureOut">
              <a:rPr lang="af-ZA" smtClean="0"/>
              <a:t>2013/02/08</a:t>
            </a:fld>
            <a:endParaRPr lang="af-ZA"/>
          </a:p>
        </p:txBody>
      </p:sp>
      <p:sp>
        <p:nvSpPr>
          <p:cNvPr id="8" name="Slide Number Placeholder 7"/>
          <p:cNvSpPr>
            <a:spLocks noGrp="1"/>
          </p:cNvSpPr>
          <p:nvPr>
            <p:ph type="sldNum" sz="quarter" idx="11"/>
          </p:nvPr>
        </p:nvSpPr>
        <p:spPr/>
        <p:txBody>
          <a:bodyPr/>
          <a:lstStyle/>
          <a:p>
            <a:fld id="{4E4F5BA1-091C-48B4-AAD5-2AD922298CCF}" type="slidenum">
              <a:rPr lang="af-ZA" smtClean="0"/>
              <a:t>‹#›</a:t>
            </a:fld>
            <a:endParaRPr lang="af-ZA"/>
          </a:p>
        </p:txBody>
      </p:sp>
      <p:sp>
        <p:nvSpPr>
          <p:cNvPr id="9" name="Footer Placeholder 8"/>
          <p:cNvSpPr>
            <a:spLocks noGrp="1"/>
          </p:cNvSpPr>
          <p:nvPr>
            <p:ph type="ftr" sz="quarter" idx="12"/>
          </p:nvPr>
        </p:nvSpPr>
        <p:spPr/>
        <p:txBody>
          <a:bodyPr/>
          <a:lstStyle/>
          <a:p>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EF1AD5-8C1B-4DEB-A87D-E39C3A29350B}" type="datetimeFigureOut">
              <a:rPr lang="af-ZA" smtClean="0"/>
              <a:t>2013/02/08</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7EF1AD5-8C1B-4DEB-A87D-E39C3A29350B}" type="datetimeFigureOut">
              <a:rPr lang="af-ZA" smtClean="0"/>
              <a:t>2013/02/08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a:xfrm>
            <a:off x="8156448" y="6422064"/>
            <a:ext cx="762000" cy="365125"/>
          </a:xfrm>
        </p:spPr>
        <p:txBody>
          <a:bodyPr/>
          <a:lstStyle/>
          <a:p>
            <a:fld id="{4E4F5BA1-091C-48B4-AAD5-2AD922298CCF}"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67EF1AD5-8C1B-4DEB-A87D-E39C3A29350B}" type="datetimeFigureOut">
              <a:rPr lang="af-ZA" smtClean="0"/>
              <a:t>2013/02/08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4E4F5BA1-091C-48B4-AAD5-2AD922298CCF}"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7EF1AD5-8C1B-4DEB-A87D-E39C3A29350B}" type="datetimeFigureOut">
              <a:rPr lang="af-ZA" smtClean="0"/>
              <a:t>2013/02/08</a:t>
            </a:fld>
            <a:endParaRPr lang="af-ZA"/>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f-ZA"/>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E4F5BA1-091C-48B4-AAD5-2AD922298CCF}" type="slidenum">
              <a:rPr lang="af-ZA" smtClean="0"/>
              <a:t>‹#›</a:t>
            </a:fld>
            <a:endParaRPr lang="af-Z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normAutofit/>
          </a:bodyPr>
          <a:lstStyle/>
          <a:p>
            <a:pPr>
              <a:lnSpc>
                <a:spcPct val="150000"/>
              </a:lnSpc>
            </a:pPr>
            <a:r>
              <a:rPr lang="af-ZA" sz="4800" i="1" dirty="0"/>
              <a:t>“</a:t>
            </a:r>
            <a:r>
              <a:rPr lang="af-ZA" sz="4800" i="1" dirty="0">
                <a:effectLst>
                  <a:outerShdw blurRad="38100" dist="38100" dir="2700000" algn="tl">
                    <a:srgbClr val="000000">
                      <a:alpha val="43137"/>
                    </a:srgbClr>
                  </a:outerShdw>
                </a:effectLst>
              </a:rPr>
              <a:t>Glo jy dat daar net een God is?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Dit </a:t>
            </a:r>
            <a:r>
              <a:rPr lang="af-ZA" sz="4800" i="1" dirty="0">
                <a:effectLst>
                  <a:outerShdw blurRad="38100" dist="38100" dir="2700000" algn="tl">
                    <a:srgbClr val="000000">
                      <a:alpha val="43137"/>
                    </a:srgbClr>
                  </a:outerShdw>
                </a:effectLst>
              </a:rPr>
              <a:t>is reg. Die bose geeste glo dit ook—en hulle sidder van angs.”</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lstStyle/>
          <a:p>
            <a:r>
              <a:rPr lang="af-ZA" b="1" dirty="0">
                <a:solidFill>
                  <a:srgbClr val="FFC000"/>
                </a:solidFill>
                <a:effectLst>
                  <a:outerShdw blurRad="38100" dist="38100" dir="2700000" algn="tl">
                    <a:srgbClr val="000000">
                      <a:alpha val="43137"/>
                    </a:srgbClr>
                  </a:outerShdw>
                </a:effectLst>
              </a:rPr>
              <a:t>1 Joh. 5:1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Elkeen wat glo dat Jesus die Christus is, is ‘n kind van God; en elkeen wat vir die Vader liefhet, het ook die ander lief wat kinders van die Vader is.”</a:t>
            </a:r>
            <a:endParaRPr lang="af-ZA"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normAutofit/>
          </a:bodyPr>
          <a:lstStyle/>
          <a:p>
            <a:pPr>
              <a:lnSpc>
                <a:spcPct val="150000"/>
              </a:lnSpc>
            </a:pPr>
            <a:r>
              <a:rPr lang="af-ZA" sz="4800" i="1" dirty="0"/>
              <a:t>“</a:t>
            </a:r>
            <a:r>
              <a:rPr lang="af-ZA" sz="4800" i="1" dirty="0">
                <a:effectLst>
                  <a:outerShdw blurRad="38100" dist="38100" dir="2700000" algn="tl">
                    <a:srgbClr val="000000">
                      <a:alpha val="43137"/>
                    </a:srgbClr>
                  </a:outerShdw>
                </a:effectLst>
              </a:rPr>
              <a:t>Glo jy dat daar net een God is?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Dit </a:t>
            </a:r>
            <a:r>
              <a:rPr lang="af-ZA" sz="4800" i="1" dirty="0">
                <a:effectLst>
                  <a:outerShdw blurRad="38100" dist="38100" dir="2700000" algn="tl">
                    <a:srgbClr val="000000">
                      <a:alpha val="43137"/>
                    </a:srgbClr>
                  </a:outerShdw>
                </a:effectLst>
              </a:rPr>
              <a:t>is reg. Die bose geeste glo dit ook—en hulle sidder van angs.”</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noAutofit/>
          </a:bodyPr>
          <a:lstStyle/>
          <a:p>
            <a:r>
              <a:rPr lang="af-ZA" i="1" dirty="0">
                <a:effectLst>
                  <a:outerShdw blurRad="38100" dist="38100" dir="2700000" algn="tl">
                    <a:srgbClr val="000000">
                      <a:alpha val="43137"/>
                    </a:srgbClr>
                  </a:outerShdw>
                </a:effectLst>
              </a:rPr>
              <a:t>“If your love for God comes only from your feelings that God loves you, or because you have heard that Christ died for you, or something similar, the source of your love to God is only self-love. This reigns in the hearts of demons as well</a:t>
            </a:r>
            <a:r>
              <a:rPr lang="af-ZA" dirty="0">
                <a:effectLst>
                  <a:outerShdw blurRad="38100" dist="38100" dir="2700000" algn="tl">
                    <a:srgbClr val="000000">
                      <a:alpha val="43137"/>
                    </a:srgbClr>
                  </a:outerShdw>
                </a:effectLst>
              </a:rPr>
              <a:t>.”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Jonathan Edwards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normAutofit/>
          </a:bodyPr>
          <a:lstStyle/>
          <a:p>
            <a:pPr>
              <a:lnSpc>
                <a:spcPct val="150000"/>
              </a:lnSpc>
            </a:pPr>
            <a:r>
              <a:rPr lang="af-ZA" sz="4800" i="1" dirty="0"/>
              <a:t>“</a:t>
            </a:r>
            <a:r>
              <a:rPr lang="af-ZA" sz="4800" i="1" dirty="0">
                <a:effectLst>
                  <a:outerShdw blurRad="38100" dist="38100" dir="2700000" algn="tl">
                    <a:srgbClr val="000000">
                      <a:alpha val="43137"/>
                    </a:srgbClr>
                  </a:outerShdw>
                </a:effectLst>
              </a:rPr>
              <a:t>Glo jy dat daar net een God is?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Dit </a:t>
            </a:r>
            <a:r>
              <a:rPr lang="af-ZA" sz="4800" i="1" dirty="0">
                <a:effectLst>
                  <a:outerShdw blurRad="38100" dist="38100" dir="2700000" algn="tl">
                    <a:srgbClr val="000000">
                      <a:alpha val="43137"/>
                    </a:srgbClr>
                  </a:outerShdw>
                </a:effectLst>
              </a:rPr>
              <a:t>is reg. Die bose geeste glo dit ook—en hulle sidder van angs.”</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lstStyle/>
          <a:p>
            <a:r>
              <a:rPr lang="af-ZA" i="1" dirty="0">
                <a:effectLst>
                  <a:outerShdw blurRad="38100" dist="38100" dir="2700000" algn="tl">
                    <a:srgbClr val="000000">
                      <a:alpha val="43137"/>
                    </a:srgbClr>
                  </a:outerShdw>
                </a:effectLst>
              </a:rPr>
              <a:t>“Unbelievers can see that there is a gospel, and understand the facts about it, but they do not see its light.”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Jonathan Edwards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142852"/>
            <a:ext cx="8786874" cy="6572296"/>
          </a:xfrm>
        </p:spPr>
        <p:txBody>
          <a:bodyPr>
            <a:normAutofit/>
          </a:bodyPr>
          <a:lstStyle/>
          <a:p>
            <a:pPr>
              <a:lnSpc>
                <a:spcPct val="150000"/>
              </a:lnSpc>
            </a:pPr>
            <a:r>
              <a:rPr lang="af-ZA" sz="4800" i="1" dirty="0"/>
              <a:t>“</a:t>
            </a:r>
            <a:r>
              <a:rPr lang="af-ZA" sz="4800" i="1" dirty="0">
                <a:effectLst>
                  <a:outerShdw blurRad="38100" dist="38100" dir="2700000" algn="tl">
                    <a:srgbClr val="000000">
                      <a:alpha val="43137"/>
                    </a:srgbClr>
                  </a:outerShdw>
                </a:effectLst>
              </a:rPr>
              <a:t>Glo jy dat daar net een God is?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Dit </a:t>
            </a:r>
            <a:r>
              <a:rPr lang="af-ZA" sz="4800" i="1" dirty="0">
                <a:effectLst>
                  <a:outerShdw blurRad="38100" dist="38100" dir="2700000" algn="tl">
                    <a:srgbClr val="000000">
                      <a:alpha val="43137"/>
                    </a:srgbClr>
                  </a:outerShdw>
                </a:effectLst>
              </a:rPr>
              <a:t>is reg. Die bose geeste glo dit ook—en hulle sidder van angs.”</a:t>
            </a:r>
            <a:endParaRPr lang="af-ZA" sz="48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24</TotalTime>
  <Words>121</Words>
  <Application>Microsoft Office PowerPoint</Application>
  <PresentationFormat>On-screen Show (4:3)</PresentationFormat>
  <Paragraphs>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Technic</vt:lpstr>
      <vt:lpstr>Slide 1</vt:lpstr>
      <vt:lpstr>“Glo jy dat daar net een God is?  Dit is reg. Die bose geeste glo dit ook—en hulle sidder van angs.”</vt:lpstr>
      <vt:lpstr>1 Joh. 5:1   “ Elkeen wat glo dat Jesus die Christus is, is ‘n kind van God; en elkeen wat vir die Vader liefhet, het ook die ander lief wat kinders van die Vader is.”</vt:lpstr>
      <vt:lpstr>“Glo jy dat daar net een God is?  Dit is reg. Die bose geeste glo dit ook—en hulle sidder van angs.”</vt:lpstr>
      <vt:lpstr>“If your love for God comes only from your feelings that God loves you, or because you have heard that Christ died for you, or something similar, the source of your love to God is only self-love. This reigns in the hearts of demons as well.”          Jonathan Edwards</vt:lpstr>
      <vt:lpstr>“Glo jy dat daar net een God is?  Dit is reg. Die bose geeste glo dit ook—en hulle sidder van angs.”</vt:lpstr>
      <vt:lpstr>“Unbelievers can see that there is a gospel, and understand the facts about it, but they do not see its light.”      Jonathan Edwards</vt:lpstr>
      <vt:lpstr>“Glo jy dat daar net een God is?  Dit is reg. Die bose geeste glo dit ook—en hulle sidder van angs.”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2013-02-08T05:55:32Z</dcterms:created>
  <dcterms:modified xsi:type="dcterms:W3CDTF">2013-02-08T06:19:44Z</dcterms:modified>
</cp:coreProperties>
</file>