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275" autoAdjust="0"/>
    <p:restoredTop sz="94660"/>
  </p:normalViewPr>
  <p:slideViewPr>
    <p:cSldViewPr>
      <p:cViewPr varScale="1">
        <p:scale>
          <a:sx n="91" d="100"/>
          <a:sy n="91" d="100"/>
        </p:scale>
        <p:origin x="-124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58BF8-B409-4BB9-A8E9-8ECAE058C8FC}" type="datetimeFigureOut">
              <a:rPr lang="af-ZA" smtClean="0"/>
              <a:t>2013/02/15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63672-39BD-4DBD-8F5A-660CE9CE8101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500858"/>
          </a:xfrm>
        </p:spPr>
        <p:txBody>
          <a:bodyPr/>
          <a:lstStyle/>
          <a:p>
            <a:r>
              <a:rPr lang="af-ZA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Hand. 2:40</a:t>
            </a:r>
            <a:r>
              <a:rPr lang="af-ZA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 nog baie ander woorde het Petrus getuig en hulle aangespoor: "Laat julle red tussen hierdie ontaarde mense uit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500858"/>
          </a:xfrm>
        </p:spPr>
        <p:txBody>
          <a:bodyPr/>
          <a:lstStyle/>
          <a:p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Kor 10:1-6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500858"/>
          </a:xfrm>
        </p:spPr>
        <p:txBody>
          <a:bodyPr/>
          <a:lstStyle/>
          <a:p>
            <a:r>
              <a:rPr lang="af-ZA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 6:56</a:t>
            </a:r>
            <a:r>
              <a:rPr lang="af-ZA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 my liggaam eet en my bloed drink, bly in My en Ek in hom.”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500858"/>
          </a:xfrm>
        </p:spPr>
        <p:txBody>
          <a:bodyPr/>
          <a:lstStyle/>
          <a:p>
            <a:r>
              <a:rPr lang="af-ZA" dirty="0"/>
              <a:t>	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an offence to God to let our desires go beyond our faith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</a:t>
            </a:r>
            <a:r>
              <a:rPr lang="af-ZA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Hendry </a:t>
            </a:r>
            <a:r>
              <a:rPr lang="af-ZA" dirty="0" smtClean="0"/>
              <a:t>	</a:t>
            </a:r>
            <a:endParaRPr lang="af-Z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500858"/>
          </a:xfrm>
        </p:spPr>
        <p:txBody>
          <a:bodyPr/>
          <a:lstStyle/>
          <a:p>
            <a:r>
              <a:rPr lang="af-ZA" b="1" dirty="0"/>
              <a:t>	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“We should not indulge ourselves in any desire which we cannot in faith turn into prayer, as we cannot when we ask meat for our lust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</a:t>
            </a:r>
            <a:r>
              <a:rPr lang="af-ZA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Hendry</a:t>
            </a:r>
            <a:r>
              <a:rPr lang="af-ZA" b="1" dirty="0" smtClean="0"/>
              <a:t>	</a:t>
            </a:r>
            <a:endParaRPr lang="af-Z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On-screen Show (4:3)</PresentationFormat>
  <Paragraphs>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Hand. 2:40    “Met nog baie ander woorde het Petrus getuig en hulle aangespoor: "Laat julle red tussen hierdie ontaarde mense uit.”</vt:lpstr>
      <vt:lpstr>Slide 3</vt:lpstr>
      <vt:lpstr>I Kor 10:1-6</vt:lpstr>
      <vt:lpstr>Slide 5</vt:lpstr>
      <vt:lpstr>Joh 6:56    “Wie my liggaam eet en my bloed drink, bly in My en Ek in hom.”</vt:lpstr>
      <vt:lpstr>Slide 7</vt:lpstr>
      <vt:lpstr> “It is an offence to God to let our desires go beyond our faith.”        Hendry  </vt:lpstr>
      <vt:lpstr> “We should not indulge ourselves in any desire which we cannot in faith turn into prayer, as we cannot when we ask meat for our lust”         Hendry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2013-02-15T05:54:17Z</dcterms:created>
  <dcterms:modified xsi:type="dcterms:W3CDTF">2013-02-15T06:03:32Z</dcterms:modified>
</cp:coreProperties>
</file>