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0" r:id="rId10"/>
    <p:sldId id="264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af-Z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9558" autoAdjust="0"/>
    <p:restoredTop sz="94660"/>
  </p:normalViewPr>
  <p:slideViewPr>
    <p:cSldViewPr>
      <p:cViewPr varScale="1">
        <p:scale>
          <a:sx n="111" d="100"/>
          <a:sy n="111" d="100"/>
        </p:scale>
        <p:origin x="-128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FB644-D27D-42A5-8C8B-99C4D161FCCC}" type="datetimeFigureOut">
              <a:rPr lang="af-ZA" smtClean="0"/>
              <a:t>2013/02/22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A264B-3D1A-4492-9FBE-47F1D63F35EC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FB644-D27D-42A5-8C8B-99C4D161FCCC}" type="datetimeFigureOut">
              <a:rPr lang="af-ZA" smtClean="0"/>
              <a:t>2013/02/22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A264B-3D1A-4492-9FBE-47F1D63F35EC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FB644-D27D-42A5-8C8B-99C4D161FCCC}" type="datetimeFigureOut">
              <a:rPr lang="af-ZA" smtClean="0"/>
              <a:t>2013/02/22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A264B-3D1A-4492-9FBE-47F1D63F35EC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FB644-D27D-42A5-8C8B-99C4D161FCCC}" type="datetimeFigureOut">
              <a:rPr lang="af-ZA" smtClean="0"/>
              <a:t>2013/02/22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A264B-3D1A-4492-9FBE-47F1D63F35EC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FB644-D27D-42A5-8C8B-99C4D161FCCC}" type="datetimeFigureOut">
              <a:rPr lang="af-ZA" smtClean="0"/>
              <a:t>2013/02/22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A264B-3D1A-4492-9FBE-47F1D63F35EC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FB644-D27D-42A5-8C8B-99C4D161FCCC}" type="datetimeFigureOut">
              <a:rPr lang="af-ZA" smtClean="0"/>
              <a:t>2013/02/22</a:t>
            </a:fld>
            <a:endParaRPr lang="af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A264B-3D1A-4492-9FBE-47F1D63F35EC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FB644-D27D-42A5-8C8B-99C4D161FCCC}" type="datetimeFigureOut">
              <a:rPr lang="af-ZA" smtClean="0"/>
              <a:t>2013/02/22</a:t>
            </a:fld>
            <a:endParaRPr lang="af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A264B-3D1A-4492-9FBE-47F1D63F35EC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FB644-D27D-42A5-8C8B-99C4D161FCCC}" type="datetimeFigureOut">
              <a:rPr lang="af-ZA" smtClean="0"/>
              <a:t>2013/02/22</a:t>
            </a:fld>
            <a:endParaRPr lang="af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A264B-3D1A-4492-9FBE-47F1D63F35EC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FB644-D27D-42A5-8C8B-99C4D161FCCC}" type="datetimeFigureOut">
              <a:rPr lang="af-ZA" smtClean="0"/>
              <a:t>2013/02/22</a:t>
            </a:fld>
            <a:endParaRPr lang="af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A264B-3D1A-4492-9FBE-47F1D63F35EC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FB644-D27D-42A5-8C8B-99C4D161FCCC}" type="datetimeFigureOut">
              <a:rPr lang="af-ZA" smtClean="0"/>
              <a:t>2013/02/22</a:t>
            </a:fld>
            <a:endParaRPr lang="af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A264B-3D1A-4492-9FBE-47F1D63F35EC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f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FB644-D27D-42A5-8C8B-99C4D161FCCC}" type="datetimeFigureOut">
              <a:rPr lang="af-ZA" smtClean="0"/>
              <a:t>2013/02/22</a:t>
            </a:fld>
            <a:endParaRPr lang="af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A264B-3D1A-4492-9FBE-47F1D63F35EC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8FB644-D27D-42A5-8C8B-99C4D161FCCC}" type="datetimeFigureOut">
              <a:rPr lang="af-ZA" smtClean="0"/>
              <a:t>2013/02/22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BA264B-3D1A-4492-9FBE-47F1D63F35EC}" type="slidenum">
              <a:rPr lang="af-ZA" smtClean="0"/>
              <a:t>‹#›</a:t>
            </a:fld>
            <a:endParaRPr lang="af-Z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f-Z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42844" y="142852"/>
            <a:ext cx="8858312" cy="6572296"/>
          </a:xfrm>
        </p:spPr>
        <p:txBody>
          <a:bodyPr/>
          <a:lstStyle/>
          <a:p>
            <a: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 is not a question of what you can do. It is a question of whether, with your whole heart, you give God what is due Him, surrendering yourself to let His will and grace have their way with you</a:t>
            </a:r>
            <a: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.”</a:t>
            </a:r>
            <a:r>
              <a:rPr lang="af-Z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br>
              <a:rPr lang="af-Z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	</a:t>
            </a:r>
            <a:r>
              <a:rPr lang="af-ZA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Andrew Murray</a:t>
            </a:r>
            <a:endParaRPr lang="af-ZA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42844" y="142852"/>
            <a:ext cx="8858312" cy="6572296"/>
          </a:xfrm>
        </p:spPr>
        <p:txBody>
          <a:bodyPr anchor="t"/>
          <a:lstStyle/>
          <a:p>
            <a:pPr lvl="0"/>
            <a:r>
              <a:rPr lang="af-ZA" b="1" dirty="0" smtClean="0"/>
              <a:t>5:</a:t>
            </a:r>
            <a:br>
              <a:rPr lang="af-ZA" b="1" dirty="0" smtClean="0"/>
            </a:br>
            <a:r>
              <a:rPr lang="af-ZA" b="1" dirty="0"/>
              <a:t/>
            </a:r>
            <a:br>
              <a:rPr lang="af-ZA" b="1" dirty="0"/>
            </a:br>
            <a:r>
              <a:rPr lang="af-ZA" b="1" dirty="0"/>
              <a:t>As God dit openbaar, moet dit hanteer word</a:t>
            </a:r>
            <a:r>
              <a:rPr lang="af-ZA" b="1" dirty="0" smtClean="0"/>
              <a:t>:</a:t>
            </a:r>
            <a:endParaRPr lang="af-ZA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42844" y="142852"/>
            <a:ext cx="8858312" cy="6572296"/>
          </a:xfrm>
        </p:spPr>
        <p:txBody>
          <a:bodyPr anchor="t"/>
          <a:lstStyle/>
          <a:p>
            <a:pPr lvl="0"/>
            <a:r>
              <a:rPr lang="af-ZA" b="1" dirty="0" smtClean="0"/>
              <a:t>6:</a:t>
            </a:r>
            <a:br>
              <a:rPr lang="af-ZA" b="1" dirty="0" smtClean="0"/>
            </a:br>
            <a:r>
              <a:rPr lang="af-ZA" b="1" dirty="0"/>
              <a:t/>
            </a:r>
            <a:br>
              <a:rPr lang="af-ZA" b="1" dirty="0"/>
            </a:br>
            <a:r>
              <a:rPr lang="af-ZA" b="1" dirty="0"/>
              <a:t>As sonde weg is, is God se teenwoordigheid terug:</a:t>
            </a:r>
            <a:r>
              <a:rPr lang="af-ZA" dirty="0"/>
              <a:t/>
            </a:r>
            <a:br>
              <a:rPr lang="af-ZA" dirty="0"/>
            </a:br>
            <a:endParaRPr lang="af-ZA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42844" y="142852"/>
            <a:ext cx="8858312" cy="6572296"/>
          </a:xfrm>
        </p:spPr>
        <p:txBody>
          <a:bodyPr/>
          <a:lstStyle/>
          <a:p>
            <a: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“God </a:t>
            </a:r>
            <a: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never speaks to His people about sin except with the purpose of saving them from it</a:t>
            </a:r>
            <a: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.”</a:t>
            </a:r>
            <a:r>
              <a:rPr lang="af-Z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br>
              <a:rPr lang="af-Z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	</a:t>
            </a:r>
            <a:r>
              <a:rPr lang="af-ZA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Andrew Murray</a:t>
            </a:r>
            <a:r>
              <a:rPr lang="af-ZA" b="1" dirty="0" smtClean="0"/>
              <a:t>	</a:t>
            </a:r>
            <a:endParaRPr lang="af-ZA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42844" y="142852"/>
            <a:ext cx="8858312" cy="6572296"/>
          </a:xfrm>
        </p:spPr>
        <p:txBody>
          <a:bodyPr/>
          <a:lstStyle/>
          <a:p>
            <a: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“...</a:t>
            </a:r>
            <a: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presence of sin makes the presence of God impossible</a:t>
            </a:r>
            <a: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.”</a:t>
            </a:r>
            <a:r>
              <a:rPr lang="af-Z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br>
              <a:rPr lang="af-Z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	</a:t>
            </a:r>
            <a:r>
              <a:rPr lang="af-ZA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Andrew Murray</a:t>
            </a:r>
            <a:r>
              <a:rPr lang="af-ZA" b="1" dirty="0" smtClean="0">
                <a:solidFill>
                  <a:srgbClr val="7030A0"/>
                </a:solidFill>
              </a:rPr>
              <a:t>	</a:t>
            </a:r>
            <a:r>
              <a:rPr lang="af-ZA" dirty="0" smtClean="0">
                <a:solidFill>
                  <a:srgbClr val="7030A0"/>
                </a:solidFill>
              </a:rPr>
              <a:t>	</a:t>
            </a:r>
            <a:endParaRPr lang="af-ZA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42844" y="142852"/>
            <a:ext cx="8858312" cy="6572296"/>
          </a:xfrm>
        </p:spPr>
        <p:txBody>
          <a:bodyPr anchor="t"/>
          <a:lstStyle/>
          <a:p>
            <a:pPr lvl="0"/>
            <a:r>
              <a:rPr lang="af-Z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1:	</a:t>
            </a:r>
            <a:br>
              <a:rPr lang="af-Z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 </a:t>
            </a:r>
            <a:r>
              <a:rPr lang="af-Z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 teenwoordigheid is 'n voorreg en hulle enigste wapen teen die vyand:</a:t>
            </a:r>
            <a:endParaRPr lang="af-ZA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42844" y="142852"/>
            <a:ext cx="8858312" cy="6572296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Eks. 33:16</a:t>
            </a:r>
            <a:r>
              <a:rPr lang="af-ZA" i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Hoe sal die mense weet dat ek en u volk u goedgesindheid geniet as U nie saam met ons gaan nie? Dit is juis deurdat U met ons saamgaan dat ons, ek en u volk, anders is as al die ander volke op die aarde."</a:t>
            </a:r>
            <a:endParaRPr lang="af-ZA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42844" y="142852"/>
            <a:ext cx="8858312" cy="6572296"/>
          </a:xfrm>
        </p:spPr>
        <p:txBody>
          <a:bodyPr anchor="t"/>
          <a:lstStyle/>
          <a:p>
            <a:pPr lvl="0"/>
            <a:r>
              <a:rPr lang="af-Z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2:</a:t>
            </a:r>
            <a:br>
              <a:rPr lang="af-Z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Verloor </a:t>
            </a:r>
            <a:r>
              <a:rPr lang="af-Z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 verlies is as gevolg van verlies aan God se teenwoordigheid</a:t>
            </a:r>
            <a:r>
              <a:rPr lang="af-ZA" b="1" dirty="0"/>
              <a:t>:</a:t>
            </a:r>
            <a:endParaRPr lang="af-ZA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42844" y="142852"/>
            <a:ext cx="8858312" cy="6572296"/>
          </a:xfrm>
        </p:spPr>
        <p:txBody>
          <a:bodyPr anchor="t"/>
          <a:lstStyle/>
          <a:p>
            <a:pPr lvl="0"/>
            <a:r>
              <a:rPr lang="af-Z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3:</a:t>
            </a:r>
            <a:br>
              <a:rPr lang="af-Z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Verlies </a:t>
            </a:r>
            <a:r>
              <a:rPr lang="af-Z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van God se teenwoordigheid is altyd as gevolg van verborge sonde:</a:t>
            </a:r>
            <a:endParaRPr lang="af-ZA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42844" y="142852"/>
            <a:ext cx="8858312" cy="6572296"/>
          </a:xfrm>
        </p:spPr>
        <p:txBody>
          <a:bodyPr anchor="t"/>
          <a:lstStyle/>
          <a:p>
            <a:pPr lvl="0"/>
            <a:r>
              <a:rPr lang="af-Z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4:</a:t>
            </a:r>
            <a:br>
              <a:rPr lang="af-Z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 self wys die verborge sonde</a:t>
            </a:r>
            <a:r>
              <a:rPr lang="af-Z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af-ZA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42844" y="142852"/>
            <a:ext cx="8858312" cy="6572296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Ps. 139:23</a:t>
            </a:r>
            <a:r>
              <a:rPr lang="af-ZA" i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Deurgrond my, o God, deurgrond my hart, ondersoek my, sien tog my onrus raak</a:t>
            </a:r>
            <a: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.”</a:t>
            </a:r>
            <a:endParaRPr lang="af-ZA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42844" y="142852"/>
            <a:ext cx="8858312" cy="6572296"/>
          </a:xfrm>
        </p:spPr>
        <p:txBody>
          <a:bodyPr anchor="t"/>
          <a:lstStyle/>
          <a:p>
            <a:pPr lvl="0"/>
            <a:r>
              <a:rPr lang="af-Z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4:</a:t>
            </a:r>
            <a:br>
              <a:rPr lang="af-Z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 self wys die verborge sonde</a:t>
            </a:r>
            <a:r>
              <a:rPr lang="af-Z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af-ZA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97</Words>
  <Application>Microsoft Office PowerPoint</Application>
  <PresentationFormat>On-screen Show (4:3)</PresentationFormat>
  <Paragraphs>12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Slide 1</vt:lpstr>
      <vt:lpstr>“...the presence of sin makes the presence of God impossible.”       Andrew Murray  </vt:lpstr>
      <vt:lpstr>1:   God se teenwoordigheid is 'n voorreg en hulle enigste wapen teen die vyand:</vt:lpstr>
      <vt:lpstr>Eks. 33:16    “Hoe sal die mense weet dat ek en u volk u goedgesindheid geniet as U nie saam met ons gaan nie? Dit is juis deurdat U met ons saamgaan dat ons, ek en u volk, anders is as al die ander volke op die aarde."</vt:lpstr>
      <vt:lpstr>2:  Verloor en verlies is as gevolg van verlies aan God se teenwoordigheid:</vt:lpstr>
      <vt:lpstr>3:  Verlies van God se teenwoordigheid is altyd as gevolg van verborge sonde:</vt:lpstr>
      <vt:lpstr>4:  God self wys die verborge sonde:</vt:lpstr>
      <vt:lpstr>Ps. 139:23    “Deurgrond my, o God, deurgrond my hart, ondersoek my, sien tog my onrus raak.”</vt:lpstr>
      <vt:lpstr>4:  God self wys die verborge sonde:</vt:lpstr>
      <vt:lpstr>“It is not a question of what you can do. It is a question of whether, with your whole heart, you give God what is due Him, surrendering yourself to let His will and grace have their way with you.”       Andrew Murray</vt:lpstr>
      <vt:lpstr>5:  As God dit openbaar, moet dit hanteer word:</vt:lpstr>
      <vt:lpstr>6:  As sonde weg is, is God se teenwoordigheid terug: </vt:lpstr>
      <vt:lpstr>“God never speaks to His people about sin except with the purpose of saving them from it.”       Andrew Murray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Sparrow</dc:creator>
  <cp:lastModifiedBy>Sparrow</cp:lastModifiedBy>
  <cp:revision>2</cp:revision>
  <dcterms:created xsi:type="dcterms:W3CDTF">2013-02-22T05:52:21Z</dcterms:created>
  <dcterms:modified xsi:type="dcterms:W3CDTF">2013-02-22T06:19:51Z</dcterms:modified>
</cp:coreProperties>
</file>