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6" r:id="rId10"/>
    <p:sldId id="267" r:id="rId11"/>
    <p:sldId id="268" r:id="rId12"/>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0096" autoAdjust="0"/>
    <p:restoredTop sz="94660"/>
  </p:normalViewPr>
  <p:slideViewPr>
    <p:cSldViewPr>
      <p:cViewPr varScale="1">
        <p:scale>
          <a:sx n="111" d="100"/>
          <a:sy n="111" d="100"/>
        </p:scale>
        <p:origin x="-125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5572FCE2-30A5-4B11-A2B1-D9CDC8676C12}" type="datetimeFigureOut">
              <a:rPr lang="af-ZA" smtClean="0"/>
              <a:t>2013/03/01</a:t>
            </a:fld>
            <a:endParaRPr lang="af-ZA"/>
          </a:p>
        </p:txBody>
      </p:sp>
      <p:sp>
        <p:nvSpPr>
          <p:cNvPr id="17" name="Footer Placeholder 16"/>
          <p:cNvSpPr>
            <a:spLocks noGrp="1"/>
          </p:cNvSpPr>
          <p:nvPr>
            <p:ph type="ftr" sz="quarter" idx="11"/>
          </p:nvPr>
        </p:nvSpPr>
        <p:spPr/>
        <p:txBody>
          <a:bodyPr/>
          <a:lstStyle/>
          <a:p>
            <a:endParaRPr lang="af-ZA"/>
          </a:p>
        </p:txBody>
      </p:sp>
      <p:sp>
        <p:nvSpPr>
          <p:cNvPr id="29" name="Slide Number Placeholder 28"/>
          <p:cNvSpPr>
            <a:spLocks noGrp="1"/>
          </p:cNvSpPr>
          <p:nvPr>
            <p:ph type="sldNum" sz="quarter" idx="12"/>
          </p:nvPr>
        </p:nvSpPr>
        <p:spPr/>
        <p:txBody>
          <a:bodyPr/>
          <a:lstStyle/>
          <a:p>
            <a:fld id="{85246C60-609A-4252-97AF-08BA8B913B3A}" type="slidenum">
              <a:rPr lang="af-ZA" smtClean="0"/>
              <a:t>‹#›</a:t>
            </a:fld>
            <a:endParaRPr lang="af-ZA"/>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572FCE2-30A5-4B11-A2B1-D9CDC8676C12}" type="datetimeFigureOut">
              <a:rPr lang="af-ZA" smtClean="0"/>
              <a:t>2013/03/01</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85246C60-609A-4252-97AF-08BA8B913B3A}"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572FCE2-30A5-4B11-A2B1-D9CDC8676C12}" type="datetimeFigureOut">
              <a:rPr lang="af-ZA" smtClean="0"/>
              <a:t>2013/03/01</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85246C60-609A-4252-97AF-08BA8B913B3A}"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572FCE2-30A5-4B11-A2B1-D9CDC8676C12}" type="datetimeFigureOut">
              <a:rPr lang="af-ZA" smtClean="0"/>
              <a:t>2013/03/01</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85246C60-609A-4252-97AF-08BA8B913B3A}"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572FCE2-30A5-4B11-A2B1-D9CDC8676C12}" type="datetimeFigureOut">
              <a:rPr lang="af-ZA" smtClean="0"/>
              <a:t>2013/03/01</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a:xfrm>
            <a:off x="7924800" y="6416675"/>
            <a:ext cx="762000" cy="365125"/>
          </a:xfrm>
        </p:spPr>
        <p:txBody>
          <a:bodyPr/>
          <a:lstStyle/>
          <a:p>
            <a:fld id="{85246C60-609A-4252-97AF-08BA8B913B3A}" type="slidenum">
              <a:rPr lang="af-ZA" smtClean="0"/>
              <a:t>‹#›</a:t>
            </a:fld>
            <a:endParaRPr lang="af-Z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572FCE2-30A5-4B11-A2B1-D9CDC8676C12}" type="datetimeFigureOut">
              <a:rPr lang="af-ZA" smtClean="0"/>
              <a:t>2013/03/01</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85246C60-609A-4252-97AF-08BA8B913B3A}"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572FCE2-30A5-4B11-A2B1-D9CDC8676C12}" type="datetimeFigureOut">
              <a:rPr lang="af-ZA" smtClean="0"/>
              <a:t>2013/03/01</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85246C60-609A-4252-97AF-08BA8B913B3A}"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572FCE2-30A5-4B11-A2B1-D9CDC8676C12}" type="datetimeFigureOut">
              <a:rPr lang="af-ZA" smtClean="0"/>
              <a:t>2013/03/01</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85246C60-609A-4252-97AF-08BA8B913B3A}"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72FCE2-30A5-4B11-A2B1-D9CDC8676C12}" type="datetimeFigureOut">
              <a:rPr lang="af-ZA" smtClean="0"/>
              <a:t>2013/03/01</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85246C60-609A-4252-97AF-08BA8B913B3A}"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572FCE2-30A5-4B11-A2B1-D9CDC8676C12}" type="datetimeFigureOut">
              <a:rPr lang="af-ZA" smtClean="0"/>
              <a:t>2013/03/01</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85246C60-609A-4252-97AF-08BA8B913B3A}"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572FCE2-30A5-4B11-A2B1-D9CDC8676C12}" type="datetimeFigureOut">
              <a:rPr lang="af-ZA" smtClean="0"/>
              <a:t>2013/03/01</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85246C60-609A-4252-97AF-08BA8B913B3A}"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5572FCE2-30A5-4B11-A2B1-D9CDC8676C12}" type="datetimeFigureOut">
              <a:rPr lang="af-ZA" smtClean="0"/>
              <a:t>2013/03/01</a:t>
            </a:fld>
            <a:endParaRPr lang="af-ZA"/>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af-ZA"/>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85246C60-609A-4252-97AF-08BA8B913B3A}" type="slidenum">
              <a:rPr lang="af-ZA" smtClean="0"/>
              <a:t>‹#›</a:t>
            </a:fld>
            <a:endParaRPr lang="af-ZA"/>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142852"/>
            <a:ext cx="8858312" cy="6572296"/>
          </a:xfrm>
        </p:spPr>
        <p:txBody>
          <a:bodyPr/>
          <a:lstStyle/>
          <a:p>
            <a:r>
              <a:rPr lang="af-ZA" b="1" dirty="0">
                <a:solidFill>
                  <a:srgbClr val="7030A0"/>
                </a:solidFill>
                <a:effectLst>
                  <a:outerShdw blurRad="38100" dist="38100" dir="2700000" algn="tl">
                    <a:srgbClr val="000000">
                      <a:alpha val="43137"/>
                    </a:srgbClr>
                  </a:outerShdw>
                </a:effectLst>
              </a:rPr>
              <a:t>Rom 6:4</a:t>
            </a:r>
            <a:r>
              <a:rPr lang="af-ZA" i="1" dirty="0">
                <a:solidFill>
                  <a:srgbClr val="7030A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solidFill>
                  <a:schemeClr val="tx1"/>
                </a:solidFill>
                <a:effectLst>
                  <a:outerShdw blurRad="38100" dist="38100" dir="2700000" algn="tl">
                    <a:srgbClr val="000000">
                      <a:alpha val="43137"/>
                    </a:srgbClr>
                  </a:outerShdw>
                </a:effectLst>
              </a:rPr>
              <a:t>“</a:t>
            </a:r>
            <a:r>
              <a:rPr lang="af-ZA" i="1" dirty="0">
                <a:solidFill>
                  <a:schemeClr val="tx1"/>
                </a:solidFill>
                <a:effectLst>
                  <a:outerShdw blurRad="38100" dist="38100" dir="2700000" algn="tl">
                    <a:srgbClr val="000000">
                      <a:alpha val="43137"/>
                    </a:srgbClr>
                  </a:outerShdw>
                </a:effectLst>
              </a:rPr>
              <a:t>Ons is dus saam met Hom begrawe deur die doop in die dood, sodat net soos Christus uit die dode opgewek is deur die heerlikheid van die Vader, ons ook so in ‘n nuwe lewe kan wandel</a:t>
            </a:r>
            <a:r>
              <a:rPr lang="af-ZA" i="1" dirty="0" smtClean="0">
                <a:solidFill>
                  <a:schemeClr val="tx1"/>
                </a:solidFill>
                <a:effectLst>
                  <a:outerShdw blurRad="38100" dist="38100" dir="2700000" algn="tl">
                    <a:srgbClr val="000000">
                      <a:alpha val="43137"/>
                    </a:srgbClr>
                  </a:outerShdw>
                </a:effectLst>
              </a:rPr>
              <a:t>.”</a:t>
            </a:r>
            <a:endParaRPr lang="af-ZA" dirty="0">
              <a:solidFill>
                <a:schemeClr val="tx1"/>
              </a:solidFill>
              <a:effectLst>
                <a:outerShdw blurRad="38100" dist="38100" dir="2700000" algn="tl">
                  <a:srgbClr val="000000">
                    <a:alpha val="43137"/>
                  </a:srgbClr>
                </a:outerShdw>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142852"/>
            <a:ext cx="8858312" cy="6572296"/>
          </a:xfrm>
        </p:spPr>
        <p:txBody>
          <a:bodyPr/>
          <a:lstStyle/>
          <a:p>
            <a:r>
              <a:rPr lang="af-ZA" b="1" dirty="0">
                <a:solidFill>
                  <a:srgbClr val="7030A0"/>
                </a:solidFill>
                <a:effectLst>
                  <a:outerShdw blurRad="38100" dist="38100" dir="2700000" algn="tl">
                    <a:srgbClr val="000000">
                      <a:alpha val="43137"/>
                    </a:srgbClr>
                  </a:outerShdw>
                </a:effectLst>
              </a:rPr>
              <a:t>Kol 2:6  	</a:t>
            </a:r>
            <a:r>
              <a:rPr lang="af-ZA" b="1" dirty="0" smtClean="0">
                <a:solidFill>
                  <a:srgbClr val="7030A0"/>
                </a:solidFill>
                <a:effectLst>
                  <a:outerShdw blurRad="38100" dist="38100" dir="2700000" algn="tl">
                    <a:srgbClr val="000000">
                      <a:alpha val="43137"/>
                    </a:srgbClr>
                  </a:outerShdw>
                </a:effectLst>
              </a:rPr>
              <a:t/>
            </a:r>
            <a:br>
              <a:rPr lang="af-ZA" b="1" dirty="0" smtClean="0">
                <a:solidFill>
                  <a:srgbClr val="7030A0"/>
                </a:solidFill>
                <a:effectLst>
                  <a:outerShdw blurRad="38100" dist="38100" dir="2700000" algn="tl">
                    <a:srgbClr val="000000">
                      <a:alpha val="43137"/>
                    </a:srgbClr>
                  </a:outerShdw>
                </a:effectLst>
              </a:rPr>
            </a:br>
            <a:r>
              <a:rPr lang="af-ZA" b="1" dirty="0">
                <a:solidFill>
                  <a:schemeClr val="tx1"/>
                </a:solidFill>
                <a:effectLst>
                  <a:outerShdw blurRad="38100" dist="38100" dir="2700000" algn="tl">
                    <a:srgbClr val="000000">
                      <a:alpha val="43137"/>
                    </a:srgbClr>
                  </a:outerShdw>
                </a:effectLst>
              </a:rPr>
              <a:t/>
            </a:r>
            <a:br>
              <a:rPr lang="af-ZA" b="1" dirty="0">
                <a:solidFill>
                  <a:schemeClr val="tx1"/>
                </a:solidFill>
                <a:effectLst>
                  <a:outerShdw blurRad="38100" dist="38100" dir="2700000" algn="tl">
                    <a:srgbClr val="000000">
                      <a:alpha val="43137"/>
                    </a:srgbClr>
                  </a:outerShdw>
                </a:effectLst>
              </a:rPr>
            </a:br>
            <a:r>
              <a:rPr lang="af-ZA" i="1" dirty="0" smtClean="0">
                <a:solidFill>
                  <a:schemeClr val="tx1"/>
                </a:solidFill>
                <a:effectLst>
                  <a:outerShdw blurRad="38100" dist="38100" dir="2700000" algn="tl">
                    <a:srgbClr val="000000">
                      <a:alpha val="43137"/>
                    </a:srgbClr>
                  </a:outerShdw>
                </a:effectLst>
              </a:rPr>
              <a:t>“</a:t>
            </a:r>
            <a:r>
              <a:rPr lang="af-ZA" i="1" dirty="0">
                <a:solidFill>
                  <a:schemeClr val="tx1"/>
                </a:solidFill>
                <a:effectLst>
                  <a:outerShdw blurRad="38100" dist="38100" dir="2700000" algn="tl">
                    <a:srgbClr val="000000">
                      <a:alpha val="43137"/>
                    </a:srgbClr>
                  </a:outerShdw>
                </a:effectLst>
              </a:rPr>
              <a:t>Soos julle dan Christus Jesus, die Here, aangeneem het, wandel so in Hom</a:t>
            </a:r>
            <a:r>
              <a:rPr lang="af-ZA" i="1" dirty="0" smtClean="0">
                <a:solidFill>
                  <a:schemeClr val="tx1"/>
                </a:solidFill>
                <a:effectLst>
                  <a:outerShdw blurRad="38100" dist="38100" dir="2700000" algn="tl">
                    <a:srgbClr val="000000">
                      <a:alpha val="43137"/>
                    </a:srgbClr>
                  </a:outerShdw>
                </a:effectLst>
              </a:rPr>
              <a:t>”</a:t>
            </a:r>
            <a:endParaRPr lang="af-ZA" dirty="0">
              <a:solidFill>
                <a:schemeClr val="tx1"/>
              </a:solidFill>
              <a:effectLst>
                <a:outerShdw blurRad="38100" dist="38100" dir="2700000" algn="tl">
                  <a:srgbClr val="000000">
                    <a:alpha val="43137"/>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142852"/>
            <a:ext cx="8858312" cy="6572296"/>
          </a:xfrm>
        </p:spPr>
        <p:txBody>
          <a:bodyPr/>
          <a:lstStyle/>
          <a:p>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No, Master,” saith the poor man, “It is not for want of a good will, but of a good friend, that I am unhealed. I have done what I could to help myself, but in vain, for no one else will help me</a:t>
            </a:r>
            <a:r>
              <a:rPr lang="af-ZA" i="1" dirty="0" smtClean="0">
                <a:effectLst>
                  <a:outerShdw blurRad="38100" dist="38100" dir="2700000" algn="tl">
                    <a:srgbClr val="000000">
                      <a:alpha val="43137"/>
                    </a:srgbClr>
                  </a:outerShdw>
                </a:effectLst>
              </a:rPr>
              <a:t>.</a:t>
            </a:r>
            <a:r>
              <a:rPr lang="af-ZA" dirty="0" smtClean="0">
                <a:effectLst>
                  <a:outerShdw blurRad="38100" dist="38100" dir="2700000" algn="tl">
                    <a:srgbClr val="000000">
                      <a:alpha val="43137"/>
                    </a:srgbClr>
                  </a:outerShdw>
                </a:effectLst>
              </a:rPr>
              <a:t>”</a:t>
            </a:r>
            <a:r>
              <a:rPr lang="af-ZA" b="1" dirty="0" smtClean="0">
                <a:effectLst>
                  <a:outerShdw blurRad="38100" dist="38100" dir="2700000" algn="tl">
                    <a:srgbClr val="000000">
                      <a:alpha val="43137"/>
                    </a:srgbClr>
                  </a:outerShdw>
                </a:effectLst>
              </a:rPr>
              <a:t>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r>
            <a:br>
              <a:rPr lang="af-ZA" b="1" dirty="0">
                <a:effectLst>
                  <a:outerShdw blurRad="38100" dist="38100" dir="2700000" algn="tl">
                    <a:srgbClr val="000000">
                      <a:alpha val="43137"/>
                    </a:srgbClr>
                  </a:outerShdw>
                </a:effectLst>
              </a:rPr>
            </a:br>
            <a:r>
              <a:rPr lang="af-ZA" b="1" dirty="0" smtClean="0">
                <a:effectLst>
                  <a:outerShdw blurRad="38100" dist="38100" dir="2700000" algn="tl">
                    <a:srgbClr val="000000">
                      <a:alpha val="43137"/>
                    </a:srgbClr>
                  </a:outerShdw>
                </a:effectLst>
              </a:rPr>
              <a:t>				</a:t>
            </a:r>
            <a:r>
              <a:rPr lang="af-ZA" b="1" dirty="0" smtClean="0">
                <a:effectLst>
                  <a:outerShdw blurRad="38100" dist="38100" dir="2700000" algn="tl">
                    <a:srgbClr val="000000">
                      <a:alpha val="43137"/>
                    </a:srgbClr>
                  </a:outerShdw>
                </a:effectLst>
              </a:rPr>
              <a:t>Matthew Hendry </a:t>
            </a:r>
            <a:endParaRPr lang="af-ZA" dirty="0">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142852"/>
            <a:ext cx="8858312" cy="6572296"/>
          </a:xfrm>
        </p:spPr>
        <p:txBody>
          <a:bodyPr anchor="t">
            <a:normAutofit fontScale="90000"/>
          </a:bodyPr>
          <a:lstStyle/>
          <a:p>
            <a:r>
              <a:rPr lang="af-ZA" dirty="0" smtClean="0">
                <a:solidFill>
                  <a:schemeClr val="tx1"/>
                </a:solidFill>
                <a:effectLst>
                  <a:outerShdw blurRad="38100" dist="38100" dir="2700000" algn="tl">
                    <a:srgbClr val="000000">
                      <a:alpha val="43137"/>
                    </a:srgbClr>
                  </a:outerShdw>
                </a:effectLst>
              </a:rPr>
              <a:t>“</a:t>
            </a:r>
            <a:r>
              <a:rPr lang="af-ZA" i="1" dirty="0">
                <a:solidFill>
                  <a:schemeClr val="tx1"/>
                </a:solidFill>
                <a:effectLst>
                  <a:outerShdw blurRad="38100" dist="38100" dir="2700000" algn="tl">
                    <a:srgbClr val="000000">
                      <a:alpha val="43137"/>
                    </a:srgbClr>
                  </a:outerShdw>
                </a:effectLst>
              </a:rPr>
              <a:t>So many believers regard such a walk as impossible, so impossible that they do not feel it a sin that they walk otherwise. Therefore, they do not long for this walk in newness of life. They have become so accustomed to the life of powerlessness that the life and walk in God's strength has little attraction</a:t>
            </a:r>
            <a:r>
              <a:rPr lang="af-ZA" dirty="0" smtClean="0">
                <a:solidFill>
                  <a:schemeClr val="tx1"/>
                </a:solidFill>
                <a:effectLst>
                  <a:outerShdw blurRad="38100" dist="38100" dir="2700000" algn="tl">
                    <a:srgbClr val="000000">
                      <a:alpha val="43137"/>
                    </a:srgbClr>
                  </a:outerShdw>
                </a:effectLst>
              </a:rPr>
              <a:t>.”</a:t>
            </a:r>
            <a:r>
              <a:rPr lang="af-ZA" b="1" dirty="0" smtClean="0">
                <a:solidFill>
                  <a:schemeClr val="tx1"/>
                </a:solidFill>
                <a:effectLst>
                  <a:outerShdw blurRad="38100" dist="38100" dir="2700000" algn="tl">
                    <a:srgbClr val="000000">
                      <a:alpha val="43137"/>
                    </a:srgbClr>
                  </a:outerShdw>
                </a:effectLst>
              </a:rPr>
              <a:t> </a:t>
            </a:r>
            <a:r>
              <a:rPr lang="af-ZA" b="1" dirty="0" smtClean="0">
                <a:effectLst>
                  <a:outerShdw blurRad="38100" dist="38100" dir="2700000" algn="tl">
                    <a:srgbClr val="000000">
                      <a:alpha val="43137"/>
                    </a:srgbClr>
                  </a:outerShdw>
                </a:effectLst>
              </a:rPr>
              <a:t/>
            </a:r>
            <a:br>
              <a:rPr lang="af-ZA" b="1" dirty="0" smtClean="0">
                <a:effectLst>
                  <a:outerShdw blurRad="38100" dist="38100" dir="2700000" algn="tl">
                    <a:srgbClr val="000000">
                      <a:alpha val="43137"/>
                    </a:srgbClr>
                  </a:outerShdw>
                </a:effectLst>
              </a:rPr>
            </a:br>
            <a:r>
              <a:rPr lang="af-ZA" b="1" dirty="0" smtClean="0">
                <a:effectLst>
                  <a:outerShdw blurRad="38100" dist="38100" dir="2700000" algn="tl">
                    <a:srgbClr val="000000">
                      <a:alpha val="43137"/>
                    </a:srgbClr>
                  </a:outerShdw>
                </a:effectLst>
              </a:rPr>
              <a:t/>
            </a:r>
            <a:br>
              <a:rPr lang="af-ZA" b="1" dirty="0" smtClean="0">
                <a:effectLst>
                  <a:outerShdw blurRad="38100" dist="38100" dir="2700000" algn="tl">
                    <a:srgbClr val="000000">
                      <a:alpha val="43137"/>
                    </a:srgbClr>
                  </a:outerShdw>
                </a:effectLst>
              </a:rPr>
            </a:br>
            <a:r>
              <a:rPr lang="af-ZA" b="1" dirty="0" smtClean="0">
                <a:effectLst>
                  <a:outerShdw blurRad="38100" dist="38100" dir="2700000" algn="tl">
                    <a:srgbClr val="000000">
                      <a:alpha val="43137"/>
                    </a:srgbClr>
                  </a:outerShdw>
                </a:effectLst>
              </a:rPr>
              <a:t>					</a:t>
            </a:r>
            <a:r>
              <a:rPr lang="af-ZA" b="1" dirty="0" smtClean="0">
                <a:solidFill>
                  <a:schemeClr val="accent3">
                    <a:lumMod val="75000"/>
                  </a:schemeClr>
                </a:solidFill>
                <a:effectLst>
                  <a:outerShdw blurRad="38100" dist="38100" dir="2700000" algn="tl">
                    <a:srgbClr val="000000">
                      <a:alpha val="43137"/>
                    </a:srgbClr>
                  </a:outerShdw>
                </a:effectLst>
              </a:rPr>
              <a:t>Andrew Murray</a:t>
            </a:r>
            <a:r>
              <a:rPr lang="af-ZA" dirty="0" smtClean="0"/>
              <a:t>	</a:t>
            </a:r>
            <a:endParaRPr lang="af-Z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142852"/>
            <a:ext cx="8858312" cy="6572296"/>
          </a:xfrm>
        </p:spPr>
        <p:txBody>
          <a:bodyPr/>
          <a:lstStyle/>
          <a:p>
            <a:pPr algn="l"/>
            <a:r>
              <a:rPr lang="af-ZA" b="1" dirty="0">
                <a:solidFill>
                  <a:srgbClr val="7030A0"/>
                </a:solidFill>
                <a:effectLst>
                  <a:outerShdw blurRad="38100" dist="38100" dir="2700000" algn="tl">
                    <a:srgbClr val="000000">
                      <a:alpha val="43137"/>
                    </a:srgbClr>
                  </a:outerShdw>
                </a:effectLst>
              </a:rPr>
              <a:t>Jes. 40:30</a:t>
            </a:r>
            <a:r>
              <a:rPr lang="af-ZA" i="1" dirty="0">
                <a:effectLst>
                  <a:outerShdw blurRad="38100" dist="38100" dir="2700000" algn="tl">
                    <a:srgbClr val="000000">
                      <a:alpha val="43137"/>
                    </a:srgbClr>
                  </a:outerShdw>
                </a:effectLst>
              </a:rPr>
              <a:t>	</a:t>
            </a:r>
            <a:r>
              <a:rPr lang="af-ZA" i="1" dirty="0">
                <a:solidFill>
                  <a:schemeClr val="tx1"/>
                </a:solidFill>
                <a:effectLst>
                  <a:outerShdw blurRad="38100" dist="38100" dir="2700000" algn="tl">
                    <a:srgbClr val="000000">
                      <a:alpha val="43137"/>
                    </a:srgbClr>
                  </a:outerShdw>
                </a:effectLst>
              </a:rPr>
              <a:t>“Selfs jongmanne word moeg en raak afgemat, selfs manne in hulle fleur struikel en </a:t>
            </a:r>
            <a:r>
              <a:rPr lang="af-ZA" i="1" dirty="0" smtClean="0">
                <a:solidFill>
                  <a:schemeClr val="tx1"/>
                </a:solidFill>
                <a:effectLst>
                  <a:outerShdw blurRad="38100" dist="38100" dir="2700000" algn="tl">
                    <a:srgbClr val="000000">
                      <a:alpha val="43137"/>
                    </a:srgbClr>
                  </a:outerShdw>
                </a:effectLst>
              </a:rPr>
              <a:t>val,</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b="1" dirty="0" smtClean="0">
                <a:solidFill>
                  <a:srgbClr val="7030A0"/>
                </a:solidFill>
                <a:effectLst>
                  <a:outerShdw blurRad="38100" dist="38100" dir="2700000" algn="tl">
                    <a:srgbClr val="000000">
                      <a:alpha val="43137"/>
                    </a:srgbClr>
                  </a:outerShdw>
                </a:effectLst>
              </a:rPr>
              <a:t>Jes</a:t>
            </a:r>
            <a:r>
              <a:rPr lang="af-ZA" b="1" dirty="0">
                <a:solidFill>
                  <a:srgbClr val="7030A0"/>
                </a:solidFill>
                <a:effectLst>
                  <a:outerShdw blurRad="38100" dist="38100" dir="2700000" algn="tl">
                    <a:srgbClr val="000000">
                      <a:alpha val="43137"/>
                    </a:srgbClr>
                  </a:outerShdw>
                </a:effectLst>
              </a:rPr>
              <a:t>. 40:31</a:t>
            </a:r>
            <a:r>
              <a:rPr lang="af-ZA" i="1" dirty="0">
                <a:solidFill>
                  <a:srgbClr val="7030A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a:solidFill>
                  <a:schemeClr val="tx1"/>
                </a:solidFill>
                <a:effectLst>
                  <a:outerShdw blurRad="38100" dist="38100" dir="2700000" algn="tl">
                    <a:srgbClr val="000000">
                      <a:alpha val="43137"/>
                    </a:srgbClr>
                  </a:outerShdw>
                </a:effectLst>
              </a:rPr>
              <a:t>“maar dié wat op die Here vertrou, kry nuwe krag. Hulle vlieg met arendsvlerke, hulle hardloop en word nie moeg nie, hulle loop en raak nie afgemat nie.”</a:t>
            </a:r>
            <a:endParaRPr lang="af-ZA" dirty="0">
              <a:solidFill>
                <a:schemeClr val="tx1"/>
              </a:solidFill>
              <a:effectLst>
                <a:outerShdw blurRad="38100" dist="38100" dir="2700000" algn="tl">
                  <a:srgbClr val="000000">
                    <a:alpha val="43137"/>
                  </a:srgbClr>
                </a:outerShdw>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142852"/>
            <a:ext cx="8858312" cy="6572296"/>
          </a:xfrm>
        </p:spPr>
        <p:txBody>
          <a:bodyPr/>
          <a:lstStyle/>
          <a:p>
            <a:r>
              <a:rPr lang="af-ZA" b="1" dirty="0">
                <a:solidFill>
                  <a:srgbClr val="7030A0"/>
                </a:solidFill>
                <a:effectLst>
                  <a:outerShdw blurRad="38100" dist="38100" dir="2700000" algn="tl">
                    <a:srgbClr val="000000">
                      <a:alpha val="43137"/>
                    </a:srgbClr>
                  </a:outerShdw>
                </a:effectLst>
              </a:rPr>
              <a:t>Ps. 85:12</a:t>
            </a:r>
            <a:r>
              <a:rPr lang="af-ZA" i="1" dirty="0">
                <a:solidFill>
                  <a:srgbClr val="7030A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solidFill>
                  <a:schemeClr val="tx1"/>
                </a:solidFill>
                <a:effectLst>
                  <a:outerShdw blurRad="38100" dist="38100" dir="2700000" algn="tl">
                    <a:srgbClr val="000000">
                      <a:alpha val="43137"/>
                    </a:srgbClr>
                  </a:outerShdw>
                </a:effectLst>
              </a:rPr>
              <a:t>“</a:t>
            </a:r>
            <a:r>
              <a:rPr lang="af-ZA" i="1" dirty="0">
                <a:solidFill>
                  <a:schemeClr val="tx1"/>
                </a:solidFill>
                <a:effectLst>
                  <a:outerShdw blurRad="38100" dist="38100" dir="2700000" algn="tl">
                    <a:srgbClr val="000000">
                      <a:alpha val="43137"/>
                    </a:srgbClr>
                  </a:outerShdw>
                </a:effectLst>
              </a:rPr>
              <a:t>Leer my u pad, Here, ek wil wandel in u waarheid; leer my U met toewyding dien.”</a:t>
            </a:r>
            <a:endParaRPr lang="af-ZA" dirty="0">
              <a:solidFill>
                <a:schemeClr val="tx1"/>
              </a:solidFill>
              <a:effectLst>
                <a:outerShdw blurRad="38100" dist="38100" dir="2700000" algn="tl">
                  <a:srgbClr val="000000">
                    <a:alpha val="43137"/>
                  </a:srgbClr>
                </a:outerShdw>
              </a:effectLs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142852"/>
            <a:ext cx="8858312" cy="6572296"/>
          </a:xfrm>
        </p:spPr>
        <p:txBody>
          <a:bodyPr/>
          <a:lstStyle/>
          <a:p>
            <a:r>
              <a:rPr lang="af-ZA" b="1" dirty="0">
                <a:solidFill>
                  <a:srgbClr val="7030A0"/>
                </a:solidFill>
                <a:effectLst>
                  <a:outerShdw blurRad="38100" dist="38100" dir="2700000" algn="tl">
                    <a:srgbClr val="000000">
                      <a:alpha val="43137"/>
                    </a:srgbClr>
                  </a:outerShdw>
                </a:effectLst>
              </a:rPr>
              <a:t>Luk 1:6</a:t>
            </a:r>
            <a:r>
              <a:rPr lang="af-ZA" dirty="0">
                <a:solidFill>
                  <a:srgbClr val="7030A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solidFill>
                  <a:schemeClr val="tx1"/>
                </a:solidFill>
                <a:effectLst>
                  <a:outerShdw blurRad="38100" dist="38100" dir="2700000" algn="tl">
                    <a:srgbClr val="000000">
                      <a:alpha val="43137"/>
                    </a:srgbClr>
                  </a:outerShdw>
                </a:effectLst>
              </a:rPr>
              <a:t>“</a:t>
            </a:r>
            <a:r>
              <a:rPr lang="af-ZA" i="1" dirty="0">
                <a:solidFill>
                  <a:schemeClr val="tx1"/>
                </a:solidFill>
                <a:effectLst>
                  <a:outerShdw blurRad="38100" dist="38100" dir="2700000" algn="tl">
                    <a:srgbClr val="000000">
                      <a:alpha val="43137"/>
                    </a:srgbClr>
                  </a:outerShdw>
                </a:effectLst>
              </a:rPr>
              <a:t>En hulle was altwee regverdig voor God en het in al die gebooie en regte van die Here onberispelik gewandel.”</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27</TotalTime>
  <Words>128</Words>
  <Application>Microsoft Office PowerPoint</Application>
  <PresentationFormat>On-screen Show (4:3)</PresentationFormat>
  <Paragraphs>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Apex</vt:lpstr>
      <vt:lpstr>Slide 1</vt:lpstr>
      <vt:lpstr>“No, Master,” saith the poor man, “It is not for want of a good will, but of a good friend, that I am unhealed. I have done what I could to help myself, but in vain, for no one else will help me.”       Matthew Hendry </vt:lpstr>
      <vt:lpstr>Slide 3</vt:lpstr>
      <vt:lpstr>“So many believers regard such a walk as impossible, so impossible that they do not feel it a sin that they walk otherwise. Therefore, they do not long for this walk in newness of life. They have become so accustomed to the life of powerlessness that the life and walk in God's strength has little attraction.”        Andrew Murray </vt:lpstr>
      <vt:lpstr>Slide 5</vt:lpstr>
      <vt:lpstr>Jes. 40:30 “Selfs jongmanne word moeg en raak afgemat, selfs manne in hulle fleur struikel en val, Jes. 40:31  “maar dié wat op die Here vertrou, kry nuwe krag. Hulle vlieg met arendsvlerke, hulle hardloop en word nie moeg nie, hulle loop en raak nie afgemat nie.”</vt:lpstr>
      <vt:lpstr>Slide 7</vt:lpstr>
      <vt:lpstr>Ps. 85:12    “Leer my u pad, Here, ek wil wandel in u waarheid; leer my U met toewyding dien.”</vt:lpstr>
      <vt:lpstr>Luk 1:6     “En hulle was altwee regverdig voor God en het in al die gebooie en regte van die Here onberispelik gewandel.”</vt:lpstr>
      <vt:lpstr>Rom 6:4     “Ons is dus saam met Hom begrawe deur die doop in die dood, sodat net soos Christus uit die dode opgewek is deur die heerlikheid van die Vader, ons ook so in ‘n nuwe lewe kan wandel.”</vt:lpstr>
      <vt:lpstr>Kol 2:6     “Soos julle dan Christus Jesus, die Here, aangeneem het, wandel so in Hom”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4</cp:revision>
  <dcterms:created xsi:type="dcterms:W3CDTF">2013-03-01T06:05:28Z</dcterms:created>
  <dcterms:modified xsi:type="dcterms:W3CDTF">2013-03-01T06:33:26Z</dcterms:modified>
</cp:coreProperties>
</file>