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66" r:id="rId6"/>
    <p:sldId id="267" r:id="rId7"/>
    <p:sldId id="268" r:id="rId8"/>
  </p:sldIdLst>
  <p:sldSz cx="9144000" cy="6858000" type="screen4x3"/>
  <p:notesSz cx="6858000" cy="9144000"/>
  <p:defaultTextStyle>
    <a:defPPr>
      <a:defRPr lang="af-Z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246" autoAdjust="0"/>
    <p:restoredTop sz="94660"/>
  </p:normalViewPr>
  <p:slideViewPr>
    <p:cSldViewPr>
      <p:cViewPr varScale="1">
        <p:scale>
          <a:sx n="111" d="100"/>
          <a:sy n="111" d="100"/>
        </p:scale>
        <p:origin x="-11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E338C-D37A-4F69-A349-C1F8FE6F27CE}" type="datetimeFigureOut">
              <a:rPr lang="af-ZA" smtClean="0"/>
              <a:t>2013/07/26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57D57-FAA0-4C60-BC21-2FEC31F96AFE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E338C-D37A-4F69-A349-C1F8FE6F27CE}" type="datetimeFigureOut">
              <a:rPr lang="af-ZA" smtClean="0"/>
              <a:t>2013/07/26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57D57-FAA0-4C60-BC21-2FEC31F96AFE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E338C-D37A-4F69-A349-C1F8FE6F27CE}" type="datetimeFigureOut">
              <a:rPr lang="af-ZA" smtClean="0"/>
              <a:t>2013/07/26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57D57-FAA0-4C60-BC21-2FEC31F96AFE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E338C-D37A-4F69-A349-C1F8FE6F27CE}" type="datetimeFigureOut">
              <a:rPr lang="af-ZA" smtClean="0"/>
              <a:t>2013/07/26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57D57-FAA0-4C60-BC21-2FEC31F96AFE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E338C-D37A-4F69-A349-C1F8FE6F27CE}" type="datetimeFigureOut">
              <a:rPr lang="af-ZA" smtClean="0"/>
              <a:t>2013/07/26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57D57-FAA0-4C60-BC21-2FEC31F96AFE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E338C-D37A-4F69-A349-C1F8FE6F27CE}" type="datetimeFigureOut">
              <a:rPr lang="af-ZA" smtClean="0"/>
              <a:t>2013/07/26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57D57-FAA0-4C60-BC21-2FEC31F96AFE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E338C-D37A-4F69-A349-C1F8FE6F27CE}" type="datetimeFigureOut">
              <a:rPr lang="af-ZA" smtClean="0"/>
              <a:t>2013/07/26</a:t>
            </a:fld>
            <a:endParaRPr lang="af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57D57-FAA0-4C60-BC21-2FEC31F96AFE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E338C-D37A-4F69-A349-C1F8FE6F27CE}" type="datetimeFigureOut">
              <a:rPr lang="af-ZA" smtClean="0"/>
              <a:t>2013/07/26</a:t>
            </a:fld>
            <a:endParaRPr lang="af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57D57-FAA0-4C60-BC21-2FEC31F96AFE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E338C-D37A-4F69-A349-C1F8FE6F27CE}" type="datetimeFigureOut">
              <a:rPr lang="af-ZA" smtClean="0"/>
              <a:t>2013/07/26</a:t>
            </a:fld>
            <a:endParaRPr lang="af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57D57-FAA0-4C60-BC21-2FEC31F96AFE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E338C-D37A-4F69-A349-C1F8FE6F27CE}" type="datetimeFigureOut">
              <a:rPr lang="af-ZA" smtClean="0"/>
              <a:t>2013/07/26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57D57-FAA0-4C60-BC21-2FEC31F96AFE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E338C-D37A-4F69-A349-C1F8FE6F27CE}" type="datetimeFigureOut">
              <a:rPr lang="af-ZA" smtClean="0"/>
              <a:t>2013/07/26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57D57-FAA0-4C60-BC21-2FEC31F96AFE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E338C-D37A-4F69-A349-C1F8FE6F27CE}" type="datetimeFigureOut">
              <a:rPr lang="af-ZA" smtClean="0"/>
              <a:t>2013/07/26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57D57-FAA0-4C60-BC21-2FEC31F96AFE}" type="slidenum">
              <a:rPr lang="af-ZA" smtClean="0"/>
              <a:t>‹#›</a:t>
            </a:fld>
            <a:endParaRPr lang="af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2844" y="142852"/>
            <a:ext cx="8858312" cy="6572296"/>
          </a:xfrm>
        </p:spPr>
        <p:txBody>
          <a:bodyPr>
            <a:normAutofit/>
          </a:bodyPr>
          <a:lstStyle/>
          <a:p>
            <a:r>
              <a:rPr lang="af-ZA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 </a:t>
            </a:r>
            <a:r>
              <a:rPr lang="af-ZA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3:10-12</a:t>
            </a:r>
            <a:r>
              <a:rPr lang="af-ZA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f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b="1" i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“Daar </a:t>
            </a:r>
            <a:r>
              <a:rPr lang="af-ZA" b="1" i="1" dirty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is nie een wat regverdig is nie, selfs nie een </a:t>
            </a:r>
            <a:r>
              <a:rPr lang="af-ZA" b="1" i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nie, daar </a:t>
            </a:r>
            <a:r>
              <a:rPr lang="af-ZA" b="1" i="1" dirty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is nie een wat verstandig is nie; daar is nie een wat na die wil van God vra </a:t>
            </a:r>
            <a:r>
              <a:rPr lang="af-ZA" b="1" i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nie.</a:t>
            </a:r>
            <a:r>
              <a:rPr lang="af-ZA" b="1" dirty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	</a:t>
            </a:r>
            <a:r>
              <a:rPr lang="af-ZA" b="1" i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Almal </a:t>
            </a:r>
            <a:r>
              <a:rPr lang="af-ZA" b="1" i="1" dirty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het afgedwaal, almal het ontaard. Daar is nie een wat goed doen nie, selfs nie een nie</a:t>
            </a:r>
            <a:r>
              <a:rPr lang="af-ZA" b="1" i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.”</a:t>
            </a:r>
            <a:endParaRPr lang="af-ZA" dirty="0">
              <a:ln w="19050">
                <a:solidFill>
                  <a:schemeClr val="tx1"/>
                </a:solidFill>
                <a:prstDash val="solid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“</a:t>
            </a:r>
            <a:r>
              <a:rPr lang="af-ZA" b="1" i="1" dirty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All states of heart or mind tend to increase, by the very fact of continuance. Life is a process, and every part of a spiritual being is in living motion and continuous action in a given direction</a:t>
            </a:r>
            <a:r>
              <a:rPr lang="af-ZA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.”</a:t>
            </a:r>
            <a: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</a:t>
            </a:r>
            <a:r>
              <a:rPr lang="af-ZA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Alexander Maclaren</a:t>
            </a:r>
            <a:endParaRPr lang="af-ZA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i="1" dirty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“If you are not more of a Christian than you were a year ago, you are less”. </a:t>
            </a:r>
            <a:r>
              <a:rPr lang="af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</a:t>
            </a:r>
            <a:r>
              <a:rPr lang="af-ZA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Alexander Maclaren</a:t>
            </a:r>
            <a:endParaRPr lang="af-ZA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64</Words>
  <Application>Microsoft Office PowerPoint</Application>
  <PresentationFormat>On-screen Show (4:3)</PresentationFormat>
  <Paragraphs>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Rom 3:10-12    “Daar is nie een wat regverdig is nie, selfs nie een nie, daar is nie een wat verstandig is nie; daar is nie een wat na die wil van God vra nie. Almal het afgedwaal, almal het ontaard. Daar is nie een wat goed doen nie, selfs nie een nie.”</vt:lpstr>
      <vt:lpstr>Slide 3</vt:lpstr>
      <vt:lpstr>“All states of heart or mind tend to increase, by the very fact of continuance. Life is a process, and every part of a spiritual being is in living motion and continuous action in a given direction.”     Alexander Maclaren</vt:lpstr>
      <vt:lpstr>Slide 5</vt:lpstr>
      <vt:lpstr>“If you are not more of a Christian than you were a year ago, you are less”.      Alexander Maclaren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Sparrow</dc:creator>
  <cp:lastModifiedBy>Sparrow</cp:lastModifiedBy>
  <cp:revision>1</cp:revision>
  <dcterms:created xsi:type="dcterms:W3CDTF">2013-07-26T06:04:59Z</dcterms:created>
  <dcterms:modified xsi:type="dcterms:W3CDTF">2013-07-26T06:14:29Z</dcterms:modified>
</cp:coreProperties>
</file>