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af-Z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2067" autoAdjust="0"/>
    <p:restoredTop sz="94660"/>
  </p:normalViewPr>
  <p:slideViewPr>
    <p:cSldViewPr>
      <p:cViewPr varScale="1">
        <p:scale>
          <a:sx n="111" d="100"/>
          <a:sy n="111" d="100"/>
        </p:scale>
        <p:origin x="-11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94C67-6A64-4439-A893-A1F762064F3E}" type="datetimeFigureOut">
              <a:rPr lang="af-ZA" smtClean="0"/>
              <a:t>2013/08/02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96584-4A53-4511-87A5-0A83623C141C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94C67-6A64-4439-A893-A1F762064F3E}" type="datetimeFigureOut">
              <a:rPr lang="af-ZA" smtClean="0"/>
              <a:t>2013/08/02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96584-4A53-4511-87A5-0A83623C141C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94C67-6A64-4439-A893-A1F762064F3E}" type="datetimeFigureOut">
              <a:rPr lang="af-ZA" smtClean="0"/>
              <a:t>2013/08/02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96584-4A53-4511-87A5-0A83623C141C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94C67-6A64-4439-A893-A1F762064F3E}" type="datetimeFigureOut">
              <a:rPr lang="af-ZA" smtClean="0"/>
              <a:t>2013/08/02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96584-4A53-4511-87A5-0A83623C141C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94C67-6A64-4439-A893-A1F762064F3E}" type="datetimeFigureOut">
              <a:rPr lang="af-ZA" smtClean="0"/>
              <a:t>2013/08/02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96584-4A53-4511-87A5-0A83623C141C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94C67-6A64-4439-A893-A1F762064F3E}" type="datetimeFigureOut">
              <a:rPr lang="af-ZA" smtClean="0"/>
              <a:t>2013/08/02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96584-4A53-4511-87A5-0A83623C141C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94C67-6A64-4439-A893-A1F762064F3E}" type="datetimeFigureOut">
              <a:rPr lang="af-ZA" smtClean="0"/>
              <a:t>2013/08/02</a:t>
            </a:fld>
            <a:endParaRPr lang="af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96584-4A53-4511-87A5-0A83623C141C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94C67-6A64-4439-A893-A1F762064F3E}" type="datetimeFigureOut">
              <a:rPr lang="af-ZA" smtClean="0"/>
              <a:t>2013/08/02</a:t>
            </a:fld>
            <a:endParaRPr lang="af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96584-4A53-4511-87A5-0A83623C141C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94C67-6A64-4439-A893-A1F762064F3E}" type="datetimeFigureOut">
              <a:rPr lang="af-ZA" smtClean="0"/>
              <a:t>2013/08/02</a:t>
            </a:fld>
            <a:endParaRPr lang="af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96584-4A53-4511-87A5-0A83623C141C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94C67-6A64-4439-A893-A1F762064F3E}" type="datetimeFigureOut">
              <a:rPr lang="af-ZA" smtClean="0"/>
              <a:t>2013/08/02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96584-4A53-4511-87A5-0A83623C141C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94C67-6A64-4439-A893-A1F762064F3E}" type="datetimeFigureOut">
              <a:rPr lang="af-ZA" smtClean="0"/>
              <a:t>2013/08/02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96584-4A53-4511-87A5-0A83623C141C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A94C67-6A64-4439-A893-A1F762064F3E}" type="datetimeFigureOut">
              <a:rPr lang="af-ZA" smtClean="0"/>
              <a:t>2013/08/02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96584-4A53-4511-87A5-0A83623C141C}" type="slidenum">
              <a:rPr lang="af-ZA" smtClean="0"/>
              <a:t>‹#›</a:t>
            </a:fld>
            <a:endParaRPr lang="af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sz="4800" b="1" spc="50" dirty="0" smtClean="0">
                <a:ln w="28575" cmpd="sng">
                  <a:solidFill>
                    <a:schemeClr val="tx1"/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“</a:t>
            </a:r>
            <a:r>
              <a:rPr lang="af-ZA" sz="4800" b="1" i="1" spc="50" dirty="0">
                <a:ln w="28575" cmpd="sng">
                  <a:solidFill>
                    <a:schemeClr val="tx1"/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For it is perfectly possible to know the things that are said about Him, and not to know Him about whom these things are said</a:t>
            </a:r>
            <a:r>
              <a:rPr lang="af-ZA" sz="4800" b="1" spc="50" dirty="0" smtClean="0">
                <a:ln w="28575" cmpd="sng">
                  <a:solidFill>
                    <a:schemeClr val="tx1"/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.”</a:t>
            </a:r>
            <a:br>
              <a:rPr lang="af-ZA" sz="4800" b="1" spc="50" dirty="0" smtClean="0">
                <a:ln w="28575" cmpd="sng">
                  <a:solidFill>
                    <a:schemeClr val="tx1"/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</a:br>
            <a:r>
              <a:rPr lang="af-ZA" sz="4800" b="1" spc="50" dirty="0">
                <a:ln w="28575" cmpd="sng">
                  <a:solidFill>
                    <a:schemeClr val="tx1"/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/>
            </a:r>
            <a:br>
              <a:rPr lang="af-ZA" sz="4800" b="1" spc="50" dirty="0">
                <a:ln w="28575" cmpd="sng">
                  <a:solidFill>
                    <a:schemeClr val="tx1"/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</a:br>
            <a:r>
              <a:rPr lang="af-ZA" sz="4800" b="1" spc="50" dirty="0" smtClean="0">
                <a:ln w="28575" cmpd="sng">
                  <a:solidFill>
                    <a:schemeClr val="tx1"/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				</a:t>
            </a:r>
            <a:r>
              <a:rPr lang="af-ZA" sz="4800" b="1" i="1" spc="50" dirty="0">
                <a:ln w="28575" cmpd="sng">
                  <a:solidFill>
                    <a:schemeClr val="tx1"/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Alexander Maclaren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af-ZA" sz="4800" b="1" i="1" spc="50" dirty="0">
                <a:ln w="28575" cmpd="sng">
                  <a:solidFill>
                    <a:schemeClr val="tx1"/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“Paul determind to know nothing but Jesus, and to know everything in Jesus, and Jesus in everything.”</a:t>
            </a:r>
            <a:br>
              <a:rPr lang="af-ZA" sz="4800" b="1" i="1" spc="50" dirty="0">
                <a:ln w="28575" cmpd="sng">
                  <a:solidFill>
                    <a:schemeClr val="tx1"/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</a:br>
            <a:r>
              <a:rPr lang="af-ZA" sz="4800" b="1" i="1" spc="50" dirty="0" smtClean="0">
                <a:ln w="28575" cmpd="sng">
                  <a:solidFill>
                    <a:schemeClr val="tx1"/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/>
            </a:r>
            <a:br>
              <a:rPr lang="af-ZA" sz="4800" b="1" i="1" spc="50" dirty="0" smtClean="0">
                <a:ln w="28575" cmpd="sng">
                  <a:solidFill>
                    <a:schemeClr val="tx1"/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</a:br>
            <a:r>
              <a:rPr lang="af-ZA" sz="4800" b="1" i="1" spc="50" dirty="0" smtClean="0">
                <a:ln w="28575" cmpd="sng">
                  <a:solidFill>
                    <a:schemeClr val="tx1"/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				</a:t>
            </a:r>
            <a:r>
              <a:rPr lang="af-ZA" sz="4800" b="1" i="1" spc="50" dirty="0" smtClean="0">
                <a:ln w="28575" cmpd="sng">
                  <a:solidFill>
                    <a:schemeClr val="tx1"/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Alexander Maclaren</a:t>
            </a:r>
            <a:endParaRPr lang="af-ZA" sz="4800" b="1" i="1" spc="50" dirty="0">
              <a:ln w="28575" cmpd="sng">
                <a:solidFill>
                  <a:schemeClr val="tx1"/>
                </a:solidFill>
                <a:prstDash val="solid"/>
              </a:ln>
              <a:solidFill>
                <a:schemeClr val="accent3">
                  <a:lumMod val="75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49</Words>
  <Application>Microsoft Office PowerPoint</Application>
  <PresentationFormat>On-screen Show (4:3)</PresentationFormat>
  <Paragraphs>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“For it is perfectly possible to know the things that are said about Him, and not to know Him about whom these things are said.”      Alexander Maclaren</vt:lpstr>
      <vt:lpstr>“Paul determind to know nothing but Jesus, and to know everything in Jesus, and Jesus in everything.”      Alexander Maclaren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Sparrow</dc:creator>
  <cp:lastModifiedBy>Sparrow</cp:lastModifiedBy>
  <cp:revision>2</cp:revision>
  <dcterms:created xsi:type="dcterms:W3CDTF">2013-08-02T05:57:24Z</dcterms:created>
  <dcterms:modified xsi:type="dcterms:W3CDTF">2013-08-02T06:13:14Z</dcterms:modified>
</cp:coreProperties>
</file>