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77" r:id="rId2"/>
    <p:sldId id="256" r:id="rId3"/>
    <p:sldId id="276" r:id="rId4"/>
    <p:sldId id="274" r:id="rId5"/>
    <p:sldId id="275" r:id="rId6"/>
    <p:sldId id="259" r:id="rId7"/>
    <p:sldId id="273" r:id="rId8"/>
    <p:sldId id="278" r:id="rId9"/>
    <p:sldId id="260" r:id="rId10"/>
    <p:sldId id="279" r:id="rId11"/>
    <p:sldId id="261" r:id="rId12"/>
    <p:sldId id="280" r:id="rId13"/>
  </p:sldIdLst>
  <p:sldSz cx="9144000" cy="6858000" type="screen4x3"/>
  <p:notesSz cx="4654550" cy="6884988"/>
  <p:defaultTextStyle>
    <a:defPPr>
      <a:defRPr lang="en-ZA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785" autoAdjust="0"/>
    <p:restoredTop sz="94660"/>
  </p:normalViewPr>
  <p:slideViewPr>
    <p:cSldViewPr>
      <p:cViewPr varScale="1">
        <p:scale>
          <a:sx n="111" d="100"/>
          <a:sy n="111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017713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636838" y="0"/>
            <a:ext cx="201612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ZA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8913"/>
            <a:ext cx="2017713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636838" y="6538913"/>
            <a:ext cx="201612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88E41A-D14D-4443-85DC-0D21879BD337}" type="slidenum">
              <a:rPr lang="en-ZA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00B44-3DC4-486F-BA96-1AE27E3DEE76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F72CF-016B-400C-B3FC-8443003C93CB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F1B30-7D1C-402B-86C3-7AD99F938C98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DCCF7-CE6B-40C1-A03E-330E0DD5F86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F44FF-C5EC-41E2-A089-B31CA9F27AF0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C8351-4A67-493A-8308-40084E4C56B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53E0E-8850-42D1-A072-5705304559A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114C4-31C0-4422-AA9C-1E0EEAE5A5D6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E3C55-8CD6-48FA-B90F-057310A998D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B826A-36A0-4CA6-B750-E304E98CBA4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6B2E8-07DD-48EB-BE6D-33E36154371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text styles</a:t>
            </a:r>
          </a:p>
          <a:p>
            <a:pPr lvl="1"/>
            <a:r>
              <a:rPr lang="en-ZA" smtClean="0"/>
              <a:t>Second level</a:t>
            </a:r>
          </a:p>
          <a:p>
            <a:pPr lvl="2"/>
            <a:r>
              <a:rPr lang="en-ZA" smtClean="0"/>
              <a:t>Third level</a:t>
            </a:r>
          </a:p>
          <a:p>
            <a:pPr lvl="3"/>
            <a:r>
              <a:rPr lang="en-ZA" smtClean="0"/>
              <a:t>Fourth level</a:t>
            </a:r>
          </a:p>
          <a:p>
            <a:pPr lvl="4"/>
            <a:r>
              <a:rPr lang="en-Z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Z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Z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173640-7A67-4BF5-8D60-280D395E21D2}" type="slidenum">
              <a:rPr lang="en-ZA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121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Ef. 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4:23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Julle gees en gedagtes moet nuut word”</a:t>
            </a:r>
            <a:endParaRPr lang="en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71414"/>
            <a:ext cx="9144000" cy="6786586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af-ZA" b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Fil 3:15  </a:t>
            </a:r>
            <a:r>
              <a:rPr lang="af-ZA" b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af-ZA" b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b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b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b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b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</a:t>
            </a:r>
            <a:r>
              <a:rPr lang="af-ZA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Laat ons almal dan wat volmaak is, so gesind wees; en as julle anders gesind is, sal God dit ook aan julle openbaar</a:t>
            </a:r>
            <a:r>
              <a:rPr lang="af-ZA" b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.” </a:t>
            </a:r>
            <a:endParaRPr lang="en-ZA" b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/>
          <a:lstStyle/>
          <a:p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Ware 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wysheid word 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geopenbaar</a:t>
            </a:r>
            <a:endParaRPr lang="en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4488"/>
            <a:ext cx="8786874" cy="4857784"/>
          </a:xfrm>
        </p:spPr>
        <p:txBody>
          <a:bodyPr/>
          <a:lstStyle/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Openbaring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af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/>
          <a:lstStyle/>
          <a:p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Ware 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wysheid word 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geopenbaar</a:t>
            </a:r>
            <a:endParaRPr lang="en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4488"/>
            <a:ext cx="8786874" cy="4857784"/>
          </a:xfrm>
        </p:spPr>
        <p:txBody>
          <a:bodyPr/>
          <a:lstStyle/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Openbaring:</a:t>
            </a:r>
          </a:p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Inspirasie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af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9144000" cy="671514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af-ZA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 Tim. </a:t>
            </a:r>
            <a:r>
              <a:rPr lang="af-ZA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3:16</a:t>
            </a:r>
            <a:r>
              <a:rPr lang="af-ZA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“Die </a:t>
            </a:r>
            <a:r>
              <a:rPr lang="af-ZA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hele Skrif is deur God geïnspireer en het groot waarde om in die waarheid te onderrig, dwaling te bestry, verkeerdhede reg te stel en 'n regte lewenswyse te kweek”</a:t>
            </a:r>
            <a:endParaRPr lang="en-ZA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/>
          <a:lstStyle/>
          <a:p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Ware 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wysheid word 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geopenbaar</a:t>
            </a:r>
            <a:endParaRPr lang="en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4488"/>
            <a:ext cx="8786874" cy="4857784"/>
          </a:xfrm>
        </p:spPr>
        <p:txBody>
          <a:bodyPr/>
          <a:lstStyle/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Openbaring:</a:t>
            </a:r>
          </a:p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Inspirasie:</a:t>
            </a:r>
          </a:p>
          <a:p>
            <a:pPr marL="812800" indent="-812800">
              <a:lnSpc>
                <a:spcPct val="200000"/>
              </a:lnSpc>
              <a:buFontTx/>
              <a:buAutoNum type="arabicPeriod"/>
            </a:pP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Verheldering</a:t>
            </a:r>
            <a:r>
              <a:rPr lang="af-ZA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en-Z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14282" y="142852"/>
            <a:ext cx="8786874" cy="6715148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</a:t>
            </a:r>
            <a:r>
              <a:rPr lang="af-ZA" sz="4000" b="1" i="1" dirty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Die Bybel kan nie verstaan word deur talent of dit bloot net te bestudeer nie,  jy moet alleen op die invloed van die Heilige Gees staatmaak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”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af-ZA" sz="4000" b="1" i="1" dirty="0" smtClean="0">
                <a:ln w="28575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				Martin Luther </a:t>
            </a:r>
            <a:endParaRPr lang="en-ZA" sz="4000" b="1" i="1" dirty="0">
              <a:ln w="28575">
                <a:solidFill>
                  <a:schemeClr val="tx1"/>
                </a:solidFill>
                <a:prstDash val="solid"/>
                <a:miter lim="800000"/>
              </a:ln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62</Words>
  <Application>Microsoft PowerPoint</Application>
  <PresentationFormat>On-screen Show (4:3)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Slide 1</vt:lpstr>
      <vt:lpstr>Fil 3:15     “Laat ons almal dan wat volmaak is, so gesind wees; en as julle anders gesind is, sal God dit ook aan julle openbaar.” </vt:lpstr>
      <vt:lpstr>Slide 3</vt:lpstr>
      <vt:lpstr>Ware wysheid word geopenbaar</vt:lpstr>
      <vt:lpstr>Ware wysheid word geopenbaar</vt:lpstr>
      <vt:lpstr>II Tim. 3:16  “Die hele Skrif is deur God geïnspireer en het groot waarde om in die waarheid te onderrig, dwaling te bestry, verkeerdhede reg te stel en 'n regte lewenswyse te kweek”</vt:lpstr>
      <vt:lpstr>Ware wysheid word geopenbaar</vt:lpstr>
      <vt:lpstr>Slide 8</vt:lpstr>
      <vt:lpstr>“Die Bybel kan nie verstaan word deur talent of dit bloot net te bestudeer nie,  jy moet alleen op die invloed van die Heilige Gees staatmaak”        Martin Luther </vt:lpstr>
      <vt:lpstr>Slide 10</vt:lpstr>
      <vt:lpstr>Ef. 4:23   “Julle gees en gedagtes moet nuut word”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3:15   “Laat ons almal dan wat volmaak is, so gesind wees; en as julle anders gesind is, sal God dit ook aan julle openbaar.”</dc:title>
  <dc:creator>E Botha</dc:creator>
  <cp:lastModifiedBy>Sparrow</cp:lastModifiedBy>
  <cp:revision>7</cp:revision>
  <dcterms:created xsi:type="dcterms:W3CDTF">2008-04-04T07:15:06Z</dcterms:created>
  <dcterms:modified xsi:type="dcterms:W3CDTF">2013-08-09T06:45:41Z</dcterms:modified>
</cp:coreProperties>
</file>