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2" r:id="rId6"/>
    <p:sldId id="257" r:id="rId7"/>
    <p:sldId id="258" r:id="rId8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D5DF30D-DC63-48A9-AFE7-EEE8BB57A852}" type="datetimeFigureOut">
              <a:rPr lang="af-ZA" smtClean="0"/>
              <a:pPr/>
              <a:t>2013/05/31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F86DBE4-E3E1-4266-80C0-67758A12F341}" type="slidenum">
              <a:rPr lang="af-ZA" smtClean="0"/>
              <a:pPr/>
              <a:t>‹#›</a:t>
            </a:fld>
            <a:endParaRPr lang="af-Z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af-ZA" dirty="0">
                <a:solidFill>
                  <a:srgbClr val="C00000"/>
                </a:solidFill>
              </a:rPr>
              <a:t>Hoekom ly christene?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Ons deel dan in Christus se lyding</a:t>
            </a:r>
          </a:p>
          <a:p>
            <a:pPr marL="609600" indent="-609600">
              <a:lnSpc>
                <a:spcPct val="90000"/>
              </a:lnSpc>
              <a:buNone/>
            </a:pP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af-ZA" dirty="0">
                <a:solidFill>
                  <a:srgbClr val="C00000"/>
                </a:solidFill>
              </a:rPr>
              <a:t>Hoekom ly christene?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Ons deel dan in Christus se lyding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Lyding bring </a:t>
            </a:r>
            <a:r>
              <a:rPr lang="af-ZA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fokus</a:t>
            </a: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af-ZA" dirty="0">
                <a:solidFill>
                  <a:srgbClr val="C00000"/>
                </a:solidFill>
              </a:rPr>
              <a:t>Hoekom ly christene?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Ons deel dan in Christus se lyding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Lyding bring fokus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Ontvang kroon en loon ook vir lyding </a:t>
            </a:r>
            <a:b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af-ZA" dirty="0">
                <a:solidFill>
                  <a:srgbClr val="C00000"/>
                </a:solidFill>
              </a:rPr>
              <a:t>Hoekom ly christene?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Ons deel dan in Christus se lyding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Lyding bring fokus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Ontvang kroon en loon ook vir lyding </a:t>
            </a:r>
            <a:b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af-ZA" sz="36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Kerk in lyding is 'n kerk wat vinning </a:t>
            </a:r>
            <a:r>
              <a:rPr lang="af-ZA" sz="36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groei</a:t>
            </a:r>
            <a:endParaRPr lang="af-ZA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6369072"/>
          </a:xfrm>
        </p:spPr>
        <p:txBody>
          <a:bodyPr/>
          <a:lstStyle/>
          <a:p>
            <a:r>
              <a:rPr lang="en-US" sz="4400" b="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“In a culture as prosperous as Smyrna, and America, it is a constant temptation to believe that a good church is one that gives much but requires very little.”</a:t>
            </a:r>
            <a:r>
              <a:rPr lang="en-US" sz="44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sz="44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</a:t>
            </a:r>
            <a:r>
              <a:rPr lang="en-US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Daniels, T Scott</a:t>
            </a:r>
            <a:endParaRPr lang="af-ZA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</TotalTime>
  <Words>100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Slide 1</vt:lpstr>
      <vt:lpstr>Hoekom ly christene?</vt:lpstr>
      <vt:lpstr>Hoekom ly christene?</vt:lpstr>
      <vt:lpstr>Hoekom ly christene?</vt:lpstr>
      <vt:lpstr>Hoekom ly christene?</vt:lpstr>
      <vt:lpstr>“In a culture as prosperous as Smyrna, and America, it is a constant temptation to believe that a good church is one that gives much but requires very little.”      Daniels, T Scott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2</cp:revision>
  <dcterms:created xsi:type="dcterms:W3CDTF">2013-05-31T05:12:59Z</dcterms:created>
  <dcterms:modified xsi:type="dcterms:W3CDTF">2013-05-31T05:21:32Z</dcterms:modified>
</cp:coreProperties>
</file>