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888" autoAdjust="0"/>
    <p:restoredTop sz="94660"/>
  </p:normalViewPr>
  <p:slideViewPr>
    <p:cSldViewPr>
      <p:cViewPr varScale="1">
        <p:scale>
          <a:sx n="111" d="100"/>
          <a:sy n="111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28A08-7A6E-4677-82BB-D276A54C86F0}" type="datetimeFigureOut">
              <a:rPr lang="af-ZA" smtClean="0"/>
              <a:t>2013/03/08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7D690-2D20-45B6-B036-496092908CD4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71414"/>
            <a:ext cx="8858312" cy="6643734"/>
          </a:xfrm>
        </p:spPr>
        <p:txBody>
          <a:bodyPr/>
          <a:lstStyle/>
          <a:p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Many Christians have just enough religion to be miserable. They are like this crowd, missing God's gift of life in his Son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Wesley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71414"/>
            <a:ext cx="8858312" cy="6643734"/>
          </a:xfrm>
        </p:spPr>
        <p:txBody>
          <a:bodyPr/>
          <a:lstStyle/>
          <a:p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He should give it is much; that He should be it is far more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Alexander Maclaren</a:t>
            </a:r>
            <a:r>
              <a:rPr lang="af-ZA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71414"/>
            <a:ext cx="8858312" cy="6643734"/>
          </a:xfrm>
        </p:spPr>
        <p:txBody>
          <a:bodyPr/>
          <a:lstStyle/>
          <a:p>
            <a:r>
              <a:rPr lang="af-ZA" i="1" dirty="0"/>
              <a:t>	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“Sacrifice for sins is the food on which a sinful and cleansed world may feed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r>
              <a:rPr lang="af-ZA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 “Many Christians have just enough religion to be miserable. They are like this crowd, missing God's gift of life in his Son.”       John Wesley </vt:lpstr>
      <vt:lpstr>Slide 3</vt:lpstr>
      <vt:lpstr>   “That He should give it is much; that He should be it is far more.”       Alexander Maclaren </vt:lpstr>
      <vt:lpstr>Slide 5</vt:lpstr>
      <vt:lpstr> “Sacrifice for sins is the food on which a sinful and cleansed world may feed.”       Alexander Maclaren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2013-03-08T05:40:50Z</dcterms:created>
  <dcterms:modified xsi:type="dcterms:W3CDTF">2013-03-08T05:48:12Z</dcterms:modified>
</cp:coreProperties>
</file>