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438" autoAdjust="0"/>
    <p:restoredTop sz="94660"/>
  </p:normalViewPr>
  <p:slideViewPr>
    <p:cSldViewPr>
      <p:cViewPr varScale="1">
        <p:scale>
          <a:sx n="111" d="100"/>
          <a:sy n="111" d="100"/>
        </p:scale>
        <p:origin x="-129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054CD2D4-C869-4667-A9EE-B86ED73E33F4}" type="datetimeFigureOut">
              <a:rPr lang="af-ZA" smtClean="0"/>
              <a:t>2013/03/15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054CD2D4-C869-4667-A9EE-B86ED73E33F4}" type="datetimeFigureOut">
              <a:rPr lang="af-ZA" smtClean="0"/>
              <a:t>2013/03/15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054CD2D4-C869-4667-A9EE-B86ED73E33F4}" type="datetimeFigureOut">
              <a:rPr lang="af-ZA" smtClean="0"/>
              <a:t>2013/03/15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054CD2D4-C869-4667-A9EE-B86ED73E33F4}" type="datetimeFigureOut">
              <a:rPr lang="af-ZA" smtClean="0"/>
              <a:t>2013/03/15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CD2D4-C869-4667-A9EE-B86ED73E33F4}" type="datetimeFigureOut">
              <a:rPr lang="af-ZA" smtClean="0"/>
              <a:t>2013/03/15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054CD2D4-C869-4667-A9EE-B86ED73E33F4}" type="datetimeFigureOut">
              <a:rPr lang="af-ZA" smtClean="0"/>
              <a:t>2013/03/15</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054CD2D4-C869-4667-A9EE-B86ED73E33F4}" type="datetimeFigureOut">
              <a:rPr lang="af-ZA" smtClean="0"/>
              <a:t>2013/03/15</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054CD2D4-C869-4667-A9EE-B86ED73E33F4}" type="datetimeFigureOut">
              <a:rPr lang="af-ZA" smtClean="0"/>
              <a:t>2013/03/15</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CD2D4-C869-4667-A9EE-B86ED73E33F4}" type="datetimeFigureOut">
              <a:rPr lang="af-ZA" smtClean="0"/>
              <a:t>2013/03/15</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CD2D4-C869-4667-A9EE-B86ED73E33F4}" type="datetimeFigureOut">
              <a:rPr lang="af-ZA" smtClean="0"/>
              <a:t>2013/03/15</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CD2D4-C869-4667-A9EE-B86ED73E33F4}" type="datetimeFigureOut">
              <a:rPr lang="af-ZA" smtClean="0"/>
              <a:t>2013/03/15</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029322AB-A301-445A-B2F7-464AF7E9909C}"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4CD2D4-C869-4667-A9EE-B86ED73E33F4}" type="datetimeFigureOut">
              <a:rPr lang="af-ZA" smtClean="0"/>
              <a:t>2013/03/15</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9322AB-A301-445A-B2F7-464AF7E9909C}"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None but they who trust Him will follow Him. He who does not follow, does not trust. To follow Christ, means to long and strive after His companionship</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Alexander Maclaren</a:t>
            </a:r>
            <a:r>
              <a:rPr lang="af-ZA" dirty="0" smtClean="0">
                <a:solidFill>
                  <a:srgbClr val="7030A0"/>
                </a:solidFill>
                <a:effectLst>
                  <a:outerShdw blurRad="38100" dist="38100" dir="2700000" algn="tl">
                    <a:srgbClr val="000000">
                      <a:alpha val="43137"/>
                    </a:srgbClr>
                  </a:outerShdw>
                </a:effectLst>
              </a:rPr>
              <a:t> </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r>
              <a:rPr lang="af-ZA" b="1" dirty="0">
                <a:solidFill>
                  <a:srgbClr val="00B050"/>
                </a:solidFill>
                <a:effectLst>
                  <a:outerShdw blurRad="38100" dist="38100" dir="2700000" algn="tl">
                    <a:srgbClr val="000000">
                      <a:alpha val="43137"/>
                    </a:srgbClr>
                  </a:outerShdw>
                </a:effectLst>
              </a:rPr>
              <a:t>2 Pet. 1:19 </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“Hierdie </a:t>
            </a:r>
            <a:r>
              <a:rPr lang="af-ZA" i="1" dirty="0">
                <a:effectLst>
                  <a:outerShdw blurRad="38100" dist="38100" dir="2700000" algn="tl">
                    <a:srgbClr val="000000">
                      <a:alpha val="43137"/>
                    </a:srgbClr>
                  </a:outerShdw>
                </a:effectLst>
              </a:rPr>
              <a:t>boodskap is soos ‘n lamp wat in ‘n donker plek skyn. Julle sal goed doen as julle in sy lig bly totdat die dag aanbreek en die môrester opkom in julle harte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r>
              <a:rPr lang="af-ZA" b="1" dirty="0">
                <a:solidFill>
                  <a:srgbClr val="00B050"/>
                </a:solidFill>
                <a:effectLst>
                  <a:outerShdw blurRad="38100" dist="38100" dir="2700000" algn="tl">
                    <a:srgbClr val="000000">
                      <a:alpha val="43137"/>
                    </a:srgbClr>
                  </a:outerShdw>
                </a:effectLst>
              </a:rPr>
              <a:t>1 Joh. </a:t>
            </a:r>
            <a:r>
              <a:rPr lang="af-ZA" b="1" dirty="0" smtClean="0">
                <a:solidFill>
                  <a:srgbClr val="00B050"/>
                </a:solidFill>
                <a:effectLst>
                  <a:outerShdw blurRad="38100" dist="38100" dir="2700000" algn="tl">
                    <a:srgbClr val="000000">
                      <a:alpha val="43137"/>
                    </a:srgbClr>
                  </a:outerShdw>
                </a:effectLst>
              </a:rPr>
              <a:t>2:9-10</a:t>
            </a:r>
            <a:r>
              <a:rPr lang="af-ZA" i="1" dirty="0" smtClean="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As iemand beweer dat hy in die lig is, maar hy haat sy broer, is hy nog steeds in die </a:t>
            </a:r>
            <a:r>
              <a:rPr lang="af-ZA" i="1" dirty="0" smtClean="0">
                <a:effectLst>
                  <a:outerShdw blurRad="38100" dist="38100" dir="2700000" algn="tl">
                    <a:srgbClr val="000000">
                      <a:alpha val="43137"/>
                    </a:srgbClr>
                  </a:outerShdw>
                </a:effectLst>
              </a:rPr>
              <a:t>duisternis. Wie </a:t>
            </a:r>
            <a:r>
              <a:rPr lang="af-ZA" i="1" dirty="0">
                <a:effectLst>
                  <a:outerShdw blurRad="38100" dist="38100" dir="2700000" algn="tl">
                    <a:srgbClr val="000000">
                      <a:alpha val="43137"/>
                    </a:srgbClr>
                  </a:outerShdw>
                </a:effectLst>
              </a:rPr>
              <a:t>sy broer liefhet, bly in die lig, en daar is niks wat hom laat struikel nie.”</a:t>
            </a:r>
            <a:endParaRPr lang="af-ZA"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72296"/>
          </a:xfrm>
        </p:spPr>
        <p:txBody>
          <a:bodyPr/>
          <a:lstStyle/>
          <a:p>
            <a:r>
              <a:rPr lang="af-ZA" b="1" dirty="0">
                <a:solidFill>
                  <a:srgbClr val="00B050"/>
                </a:solidFill>
                <a:effectLst>
                  <a:outerShdw blurRad="38100" dist="38100" dir="2700000" algn="tl">
                    <a:srgbClr val="000000">
                      <a:alpha val="43137"/>
                    </a:srgbClr>
                  </a:outerShdw>
                </a:effectLst>
              </a:rPr>
              <a:t>Matt. 6:23</a:t>
            </a:r>
            <a:r>
              <a:rPr lang="af-ZA" i="1" dirty="0">
                <a:solidFill>
                  <a:srgbClr val="00B050"/>
                </a:solidFill>
                <a:effectLst>
                  <a:outerShdw blurRad="38100" dist="38100" dir="2700000" algn="tl">
                    <a:srgbClr val="000000">
                      <a:alpha val="43137"/>
                    </a:srgbClr>
                  </a:outerShdw>
                </a:effectLst>
              </a:rPr>
              <a:t> 	</a:t>
            </a:r>
            <a:r>
              <a:rPr lang="af-ZA" i="1" dirty="0" smtClean="0">
                <a:solidFill>
                  <a:srgbClr val="00B050"/>
                </a:solidFill>
                <a:effectLst>
                  <a:outerShdw blurRad="38100" dist="38100" dir="2700000" algn="tl">
                    <a:srgbClr val="000000">
                      <a:alpha val="43137"/>
                    </a:srgbClr>
                  </a:outerShdw>
                </a:effectLst>
              </a:rPr>
              <a:t/>
            </a:r>
            <a:br>
              <a:rPr lang="af-ZA" i="1" dirty="0" smtClean="0">
                <a:solidFill>
                  <a:srgbClr val="00B050"/>
                </a:solidFill>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Maar as jou oog sleg is, sal jou hele liggaam sonder lig wees. As die lig in jou donker is, hoe donker moet dit dan nie wees nie</a:t>
            </a:r>
            <a:r>
              <a:rPr lang="af-ZA" i="1" dirty="0" smtClean="0">
                <a:effectLst>
                  <a:outerShdw blurRad="38100" dist="38100" dir="2700000" algn="tl">
                    <a:srgbClr val="000000">
                      <a:alpha val="43137"/>
                    </a:srgbClr>
                  </a:outerShdw>
                </a:effectLst>
              </a:rPr>
              <a:t>!"</a:t>
            </a:r>
            <a:r>
              <a:rPr lang="af-ZA" dirty="0"/>
              <a:t/>
            </a:r>
            <a:br>
              <a:rPr lang="af-ZA" dirty="0"/>
            </a:br>
            <a:endParaRPr lang="af-Z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45</Words>
  <Application>Microsoft Office PowerPoint</Application>
  <PresentationFormat>On-screen Show (4:3)</PresentationFormat>
  <Paragraphs>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“None but they who trust Him will follow Him. He who does not follow, does not trust. To follow Christ, means to long and strive after His companionship”.     Alexander Maclaren </vt:lpstr>
      <vt:lpstr>Slide 3</vt:lpstr>
      <vt:lpstr>2 Pet. 1:19    “Hierdie boodskap is soos ‘n lamp wat in ‘n donker plek skyn. Julle sal goed doen as julle in sy lig bly totdat die dag aanbreek en die môrester opkom in julle harte.”</vt:lpstr>
      <vt:lpstr>1 Joh. 2:9-10    “As iemand beweer dat hy in die lig is, maar hy haat sy broer, is hy nog steeds in die duisternis. Wie sy broer liefhet, bly in die lig, en daar is niks wat hom laat struikel nie.”</vt:lpstr>
      <vt:lpstr>Slide 6</vt:lpstr>
      <vt:lpstr>Matt. 6:23    “Maar as jou oog sleg is, sal jou hele liggaam sonder lig wees. As die lig in jou donker is, hoe donker moet dit dan nie wees nie!" </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3</cp:revision>
  <dcterms:created xsi:type="dcterms:W3CDTF">2013-03-15T05:49:48Z</dcterms:created>
  <dcterms:modified xsi:type="dcterms:W3CDTF">2013-03-15T06:15:36Z</dcterms:modified>
</cp:coreProperties>
</file>