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5" r:id="rId6"/>
    <p:sldId id="260" r:id="rId7"/>
    <p:sldId id="261" r:id="rId8"/>
  </p:sldIdLst>
  <p:sldSz cx="9144000" cy="6858000" type="screen4x3"/>
  <p:notesSz cx="6858000" cy="9144000"/>
  <p:defaultTextStyle>
    <a:defPPr>
      <a:defRPr lang="af-Z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0036" autoAdjust="0"/>
    <p:restoredTop sz="94660"/>
  </p:normalViewPr>
  <p:slideViewPr>
    <p:cSldViewPr>
      <p:cViewPr varScale="1">
        <p:scale>
          <a:sx n="111" d="100"/>
          <a:sy n="111" d="100"/>
        </p:scale>
        <p:origin x="-126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af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CE63A1-6AC8-4ABB-BF53-F09BC26BF8DF}" type="datetimeFigureOut">
              <a:rPr lang="af-ZA" smtClean="0"/>
              <a:t>2013/03/22</a:t>
            </a:fld>
            <a:endParaRPr lang="af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f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8F8DA-5555-4A00-9CA6-5F28F6AB0E58}" type="slidenum">
              <a:rPr lang="af-ZA" smtClean="0"/>
              <a:t>‹#›</a:t>
            </a:fld>
            <a:endParaRPr lang="af-Z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CE63A1-6AC8-4ABB-BF53-F09BC26BF8DF}" type="datetimeFigureOut">
              <a:rPr lang="af-ZA" smtClean="0"/>
              <a:t>2013/03/22</a:t>
            </a:fld>
            <a:endParaRPr lang="af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f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8F8DA-5555-4A00-9CA6-5F28F6AB0E58}" type="slidenum">
              <a:rPr lang="af-ZA" smtClean="0"/>
              <a:t>‹#›</a:t>
            </a:fld>
            <a:endParaRPr lang="af-Z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CE63A1-6AC8-4ABB-BF53-F09BC26BF8DF}" type="datetimeFigureOut">
              <a:rPr lang="af-ZA" smtClean="0"/>
              <a:t>2013/03/22</a:t>
            </a:fld>
            <a:endParaRPr lang="af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f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8F8DA-5555-4A00-9CA6-5F28F6AB0E58}" type="slidenum">
              <a:rPr lang="af-ZA" smtClean="0"/>
              <a:t>‹#›</a:t>
            </a:fld>
            <a:endParaRPr lang="af-Z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CE63A1-6AC8-4ABB-BF53-F09BC26BF8DF}" type="datetimeFigureOut">
              <a:rPr lang="af-ZA" smtClean="0"/>
              <a:t>2013/03/22</a:t>
            </a:fld>
            <a:endParaRPr lang="af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f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8F8DA-5555-4A00-9CA6-5F28F6AB0E58}" type="slidenum">
              <a:rPr lang="af-ZA" smtClean="0"/>
              <a:t>‹#›</a:t>
            </a:fld>
            <a:endParaRPr lang="af-Z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CE63A1-6AC8-4ABB-BF53-F09BC26BF8DF}" type="datetimeFigureOut">
              <a:rPr lang="af-ZA" smtClean="0"/>
              <a:t>2013/03/22</a:t>
            </a:fld>
            <a:endParaRPr lang="af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f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8F8DA-5555-4A00-9CA6-5F28F6AB0E58}" type="slidenum">
              <a:rPr lang="af-ZA" smtClean="0"/>
              <a:t>‹#›</a:t>
            </a:fld>
            <a:endParaRPr lang="af-Z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CE63A1-6AC8-4ABB-BF53-F09BC26BF8DF}" type="datetimeFigureOut">
              <a:rPr lang="af-ZA" smtClean="0"/>
              <a:t>2013/03/22</a:t>
            </a:fld>
            <a:endParaRPr lang="af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f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8F8DA-5555-4A00-9CA6-5F28F6AB0E58}" type="slidenum">
              <a:rPr lang="af-ZA" smtClean="0"/>
              <a:t>‹#›</a:t>
            </a:fld>
            <a:endParaRPr lang="af-Z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CE63A1-6AC8-4ABB-BF53-F09BC26BF8DF}" type="datetimeFigureOut">
              <a:rPr lang="af-ZA" smtClean="0"/>
              <a:t>2013/03/22</a:t>
            </a:fld>
            <a:endParaRPr lang="af-Z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f-Z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8F8DA-5555-4A00-9CA6-5F28F6AB0E58}" type="slidenum">
              <a:rPr lang="af-ZA" smtClean="0"/>
              <a:t>‹#›</a:t>
            </a:fld>
            <a:endParaRPr lang="af-Z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CE63A1-6AC8-4ABB-BF53-F09BC26BF8DF}" type="datetimeFigureOut">
              <a:rPr lang="af-ZA" smtClean="0"/>
              <a:t>2013/03/22</a:t>
            </a:fld>
            <a:endParaRPr lang="af-Z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f-Z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8F8DA-5555-4A00-9CA6-5F28F6AB0E58}" type="slidenum">
              <a:rPr lang="af-ZA" smtClean="0"/>
              <a:t>‹#›</a:t>
            </a:fld>
            <a:endParaRPr lang="af-Z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CE63A1-6AC8-4ABB-BF53-F09BC26BF8DF}" type="datetimeFigureOut">
              <a:rPr lang="af-ZA" smtClean="0"/>
              <a:t>2013/03/22</a:t>
            </a:fld>
            <a:endParaRPr lang="af-Z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f-Z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8F8DA-5555-4A00-9CA6-5F28F6AB0E58}" type="slidenum">
              <a:rPr lang="af-ZA" smtClean="0"/>
              <a:t>‹#›</a:t>
            </a:fld>
            <a:endParaRPr lang="af-Z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CE63A1-6AC8-4ABB-BF53-F09BC26BF8DF}" type="datetimeFigureOut">
              <a:rPr lang="af-ZA" smtClean="0"/>
              <a:t>2013/03/22</a:t>
            </a:fld>
            <a:endParaRPr lang="af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f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8F8DA-5555-4A00-9CA6-5F28F6AB0E58}" type="slidenum">
              <a:rPr lang="af-ZA" smtClean="0"/>
              <a:t>‹#›</a:t>
            </a:fld>
            <a:endParaRPr lang="af-Z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f-Z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CE63A1-6AC8-4ABB-BF53-F09BC26BF8DF}" type="datetimeFigureOut">
              <a:rPr lang="af-ZA" smtClean="0"/>
              <a:t>2013/03/22</a:t>
            </a:fld>
            <a:endParaRPr lang="af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f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8F8DA-5555-4A00-9CA6-5F28F6AB0E58}" type="slidenum">
              <a:rPr lang="af-ZA" smtClean="0"/>
              <a:t>‹#›</a:t>
            </a:fld>
            <a:endParaRPr lang="af-Z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20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CE63A1-6AC8-4ABB-BF53-F09BC26BF8DF}" type="datetimeFigureOut">
              <a:rPr lang="af-ZA" smtClean="0"/>
              <a:t>2013/03/22</a:t>
            </a:fld>
            <a:endParaRPr lang="af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f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D8F8DA-5555-4A00-9CA6-5F28F6AB0E58}" type="slidenum">
              <a:rPr lang="af-ZA" smtClean="0"/>
              <a:t>‹#›</a:t>
            </a:fld>
            <a:endParaRPr lang="af-Z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f-Z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42844" y="142852"/>
            <a:ext cx="8858312" cy="6572296"/>
          </a:xfrm>
        </p:spPr>
        <p:txBody>
          <a:bodyPr anchor="t"/>
          <a:lstStyle/>
          <a:p>
            <a:pPr algn="l">
              <a:lnSpc>
                <a:spcPct val="150000"/>
              </a:lnSpc>
            </a:pPr>
            <a:r>
              <a:rPr lang="af-ZA" dirty="0"/>
              <a:t>	</a:t>
            </a:r>
            <a:r>
              <a:rPr lang="af-ZA" sz="5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Sekuriteit</a:t>
            </a:r>
            <a:r>
              <a:rPr lang="af-ZA" sz="5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af-ZA" sz="5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af-ZA" sz="5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af-ZA" sz="5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Werk</a:t>
            </a:r>
            <a:r>
              <a:rPr lang="af-ZA" sz="5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af-ZA" sz="5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af-ZA" sz="5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af-ZA" sz="5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Voorsiening</a:t>
            </a:r>
            <a:endParaRPr lang="af-ZA" sz="5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42844" y="142852"/>
            <a:ext cx="8858312" cy="6572296"/>
          </a:xfrm>
        </p:spPr>
        <p:txBody>
          <a:bodyPr/>
          <a:lstStyle/>
          <a:p>
            <a:pPr lvl="0"/>
            <a:r>
              <a:rPr lang="af-ZA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“Uiterlik nie veilig nie, maar innerlik is ons veilig van uiterlike rampe</a:t>
            </a:r>
            <a:r>
              <a:rPr lang="af-ZA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”</a:t>
            </a:r>
            <a:br>
              <a:rPr lang="af-ZA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af-ZA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af-ZA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af-ZA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		</a:t>
            </a:r>
            <a:r>
              <a:rPr lang="af-ZA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af-ZA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Aleksander Maclaren</a:t>
            </a:r>
            <a:endParaRPr lang="af-ZA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42844" y="142852"/>
            <a:ext cx="8858312" cy="6572296"/>
          </a:xfrm>
        </p:spPr>
        <p:txBody>
          <a:bodyPr/>
          <a:lstStyle/>
          <a:p>
            <a:r>
              <a:rPr lang="af-ZA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</a:t>
            </a:r>
            <a:r>
              <a:rPr lang="af-ZA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Nothing is evil exept that which tempts, and succeeds in tempting, us away from Him</a:t>
            </a:r>
            <a:r>
              <a:rPr lang="af-ZA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.”</a:t>
            </a:r>
            <a:br>
              <a:rPr lang="af-ZA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af-ZA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af-ZA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af-ZA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			</a:t>
            </a:r>
            <a:r>
              <a:rPr lang="af-ZA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Aleksander Maclaren</a:t>
            </a:r>
            <a:endParaRPr lang="af-ZA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42844" y="142852"/>
            <a:ext cx="8858312" cy="6572296"/>
          </a:xfrm>
        </p:spPr>
        <p:txBody>
          <a:bodyPr anchor="t"/>
          <a:lstStyle/>
          <a:p>
            <a:pPr algn="l">
              <a:lnSpc>
                <a:spcPct val="150000"/>
              </a:lnSpc>
            </a:pPr>
            <a:r>
              <a:rPr lang="af-ZA" dirty="0"/>
              <a:t>	</a:t>
            </a:r>
            <a:r>
              <a:rPr lang="af-ZA" sz="5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Sekuriteit</a:t>
            </a:r>
            <a:r>
              <a:rPr lang="af-ZA" sz="5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af-ZA" sz="5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af-ZA" sz="5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af-ZA" sz="5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Werk</a:t>
            </a:r>
            <a:r>
              <a:rPr lang="af-ZA" sz="5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af-ZA" sz="5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af-ZA" sz="5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af-ZA" sz="5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Voorsiening</a:t>
            </a:r>
            <a:endParaRPr lang="af-ZA" sz="5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42844" y="142852"/>
            <a:ext cx="8858312" cy="6572296"/>
          </a:xfrm>
        </p:spPr>
        <p:txBody>
          <a:bodyPr/>
          <a:lstStyle/>
          <a:p>
            <a:r>
              <a:rPr lang="af-ZA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Ps. </a:t>
            </a:r>
            <a:r>
              <a:rPr lang="af-ZA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23:1-2</a:t>
            </a:r>
            <a:r>
              <a:rPr lang="af-ZA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af-ZA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af-ZA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af-ZA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af-ZA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af-ZA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af-ZA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</a:t>
            </a:r>
            <a:r>
              <a:rPr lang="af-ZA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Die Here is my herder, ek kom niks kort </a:t>
            </a:r>
            <a:r>
              <a:rPr lang="af-ZA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nie. Hy </a:t>
            </a:r>
            <a:r>
              <a:rPr lang="af-ZA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laat my rus in groen weivelde. Hy bring my by waters waar daar vrede is.”</a:t>
            </a:r>
            <a:r>
              <a:rPr lang="af-ZA" dirty="0"/>
              <a:t/>
            </a:r>
            <a:br>
              <a:rPr lang="af-ZA" dirty="0"/>
            </a:br>
            <a:endParaRPr lang="af-ZA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37</Words>
  <Application>Microsoft Office PowerPoint</Application>
  <PresentationFormat>On-screen Show (4:3)</PresentationFormat>
  <Paragraphs>5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Slide 1</vt:lpstr>
      <vt:lpstr> Sekuriteit  Werk  Voorsiening</vt:lpstr>
      <vt:lpstr>“Uiterlik nie veilig nie, maar innerlik is ons veilig van uiterlike rampe”      Aleksander Maclaren</vt:lpstr>
      <vt:lpstr>“Nothing is evil exept that which tempts, and succeeds in tempting, us away from Him.”      Aleksander Maclaren</vt:lpstr>
      <vt:lpstr> Sekuriteit  Werk  Voorsiening</vt:lpstr>
      <vt:lpstr>Ps. 23:1-2    “Die Here is my herder, ek kom niks kort nie. Hy laat my rus in groen weivelde. Hy bring my by waters waar daar vrede is.” </vt:lpstr>
      <vt:lpstr>Slide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Sparrow</dc:creator>
  <cp:lastModifiedBy>Sparrow</cp:lastModifiedBy>
  <cp:revision>3</cp:revision>
  <dcterms:created xsi:type="dcterms:W3CDTF">2013-03-22T05:46:18Z</dcterms:created>
  <dcterms:modified xsi:type="dcterms:W3CDTF">2013-03-22T06:04:41Z</dcterms:modified>
</cp:coreProperties>
</file>