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96" autoAdjust="0"/>
    <p:restoredTop sz="94660"/>
  </p:normalViewPr>
  <p:slideViewPr>
    <p:cSldViewPr>
      <p:cViewPr varScale="1">
        <p:scale>
          <a:sx n="111" d="100"/>
          <a:sy n="111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EAEF1-DECC-4899-A594-5A5E87000694}" type="datetimeFigureOut">
              <a:rPr lang="af-ZA" smtClean="0"/>
              <a:t>2013/04/12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C63B-1F95-484F-A4EC-E991C0313A08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6572296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Jes.43:1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Luister, so sê die Here wat jou geskep het, Jakob, wat jou gevorm het, Israel: Moenie bang wees nie, Ek verlos jou, Ek het jou op jou naam geroep, jy is Myne.”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6572296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Jer. 1:5 </a:t>
            </a: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Voordat Ek jou in die moederskoot gevorm het, het Ek jou geken; voordat jy gebore is, het Ek jou aan My gewy en jou as profeet vir die nasies aangestel.”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6572296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28:19</a:t>
            </a:r>
            <a:r>
              <a:rPr lang="af-Z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 dan na al die nasies toe en maak die mense my dissipels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6572296"/>
          </a:xfrm>
        </p:spPr>
        <p:txBody>
          <a:bodyPr/>
          <a:lstStyle/>
          <a:p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missionary work of ours, then, is not one that can be taken up and laid down at our own pleasure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Maclaren</a:t>
            </a:r>
            <a:r>
              <a:rPr lang="af-ZA" dirty="0" smtClean="0"/>
              <a:t>	</a:t>
            </a:r>
            <a:endParaRPr lang="af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6572296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shall we come to feel deeply, constantly, practically, that it must be done, and that we are sinning when we neglect it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Maclaren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60</Words>
  <Application>Microsoft Office PowerPoint</Application>
  <PresentationFormat>On-screen Show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Jes.43:1    “Luister, so sê die Here wat jou geskep het, Jakob, wat jou gevorm het, Israel: Moenie bang wees nie, Ek verlos jou, Ek het jou op jou naam geroep, jy is Myne.”</vt:lpstr>
      <vt:lpstr>Jer. 1:5     “Voordat Ek jou in die moederskoot gevorm het, het Ek jou geken; voordat jy gebore is, het Ek jou aan My gewy en jou as profeet vir die nasies aangestel.”</vt:lpstr>
      <vt:lpstr>Slide 4</vt:lpstr>
      <vt:lpstr>Mat 28:19    “Gaan dan na al die nasies toe en maak die mense my dissipels:”</vt:lpstr>
      <vt:lpstr>“This missionary work of ours, then, is not one that can be taken up and laid down at our own pleasure.”       Alexander Maclaren </vt:lpstr>
      <vt:lpstr>“When shall we come to feel deeply, constantly, practically, that it must be done, and that we are sinning when we neglect it?”      Alexander Maclaren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2013-04-12T05:56:02Z</dcterms:created>
  <dcterms:modified xsi:type="dcterms:W3CDTF">2013-04-12T06:09:12Z</dcterms:modified>
</cp:coreProperties>
</file>