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EADB6-79BA-4BB6-A710-1CE08A799AD7}" type="datetimeFigureOut">
              <a:rPr lang="af-ZA" smtClean="0"/>
              <a:t>2013/04/19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BD865-4DE3-42EB-818A-056A79B63A7F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6572296"/>
          </a:xfrm>
        </p:spPr>
        <p:txBody>
          <a:bodyPr/>
          <a:lstStyle/>
          <a:p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“</a:t>
            </a:r>
            <a:r>
              <a:rPr lang="af-ZA" b="1" i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Agape is die groot konsep van liefde en Filo is die uiterlike uitdrukking daarvan</a:t>
            </a: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.”</a:t>
            </a: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af-ZA" b="1" dirty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					</a:t>
            </a:r>
            <a:r>
              <a:rPr lang="af-ZA" b="1" dirty="0" smtClean="0">
                <a:ln w="1905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John Smith</a:t>
            </a:r>
            <a:endParaRPr lang="af-ZA" b="1" dirty="0">
              <a:ln w="1905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“Agape is die groot konsep van liefde en Filo is die uiterlike uitdrukking daarvan.”        John Smith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1</cp:revision>
  <dcterms:created xsi:type="dcterms:W3CDTF">2013-04-19T06:30:01Z</dcterms:created>
  <dcterms:modified xsi:type="dcterms:W3CDTF">2013-04-19T06:39:28Z</dcterms:modified>
</cp:coreProperties>
</file>