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4" r:id="rId9"/>
    <p:sldId id="263" r:id="rId10"/>
    <p:sldId id="265" r:id="rId11"/>
    <p:sldId id="266" r:id="rId12"/>
    <p:sldId id="267" r:id="rId13"/>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275" autoAdjust="0"/>
    <p:restoredTop sz="94660"/>
  </p:normalViewPr>
  <p:slideViewPr>
    <p:cSldViewPr>
      <p:cViewPr varScale="1">
        <p:scale>
          <a:sx n="111" d="100"/>
          <a:sy n="111" d="100"/>
        </p:scale>
        <p:origin x="-12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49F774F5-D963-4D20-9A8E-8295006CE155}" type="datetimeFigureOut">
              <a:rPr lang="af-ZA" smtClean="0"/>
              <a:t>2013/04/26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240D82E-CF8A-4783-94F2-DEF65181EE97}"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49F774F5-D963-4D20-9A8E-8295006CE155}" type="datetimeFigureOut">
              <a:rPr lang="af-ZA" smtClean="0"/>
              <a:t>2013/04/26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240D82E-CF8A-4783-94F2-DEF65181EE97}"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49F774F5-D963-4D20-9A8E-8295006CE155}" type="datetimeFigureOut">
              <a:rPr lang="af-ZA" smtClean="0"/>
              <a:t>2013/04/26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240D82E-CF8A-4783-94F2-DEF65181EE97}"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49F774F5-D963-4D20-9A8E-8295006CE155}" type="datetimeFigureOut">
              <a:rPr lang="af-ZA" smtClean="0"/>
              <a:t>2013/04/26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240D82E-CF8A-4783-94F2-DEF65181EE97}"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F774F5-D963-4D20-9A8E-8295006CE155}" type="datetimeFigureOut">
              <a:rPr lang="af-ZA" smtClean="0"/>
              <a:t>2013/04/26</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B240D82E-CF8A-4783-94F2-DEF65181EE97}"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49F774F5-D963-4D20-9A8E-8295006CE155}" type="datetimeFigureOut">
              <a:rPr lang="af-ZA" smtClean="0"/>
              <a:t>2013/04/26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B240D82E-CF8A-4783-94F2-DEF65181EE97}"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49F774F5-D963-4D20-9A8E-8295006CE155}" type="datetimeFigureOut">
              <a:rPr lang="af-ZA" smtClean="0"/>
              <a:t>2013/04/26</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B240D82E-CF8A-4783-94F2-DEF65181EE97}"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49F774F5-D963-4D20-9A8E-8295006CE155}" type="datetimeFigureOut">
              <a:rPr lang="af-ZA" smtClean="0"/>
              <a:t>2013/04/26</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B240D82E-CF8A-4783-94F2-DEF65181EE97}"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F774F5-D963-4D20-9A8E-8295006CE155}" type="datetimeFigureOut">
              <a:rPr lang="af-ZA" smtClean="0"/>
              <a:t>2013/04/26</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B240D82E-CF8A-4783-94F2-DEF65181EE97}"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F774F5-D963-4D20-9A8E-8295006CE155}" type="datetimeFigureOut">
              <a:rPr lang="af-ZA" smtClean="0"/>
              <a:t>2013/04/26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B240D82E-CF8A-4783-94F2-DEF65181EE97}"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F774F5-D963-4D20-9A8E-8295006CE155}" type="datetimeFigureOut">
              <a:rPr lang="af-ZA" smtClean="0"/>
              <a:t>2013/04/26</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B240D82E-CF8A-4783-94F2-DEF65181EE97}"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F774F5-D963-4D20-9A8E-8295006CE155}" type="datetimeFigureOut">
              <a:rPr lang="af-ZA" smtClean="0"/>
              <a:t>2013/04/26</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0D82E-CF8A-4783-94F2-DEF65181EE97}"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00858"/>
          </a:xfrm>
        </p:spPr>
        <p:txBody>
          <a:bodyPr/>
          <a:lstStyle/>
          <a:p>
            <a:r>
              <a:rPr lang="af-ZA" b="1" dirty="0">
                <a:solidFill>
                  <a:srgbClr val="00B050"/>
                </a:solidFill>
                <a:effectLst>
                  <a:outerShdw blurRad="38100" dist="38100" dir="2700000" algn="tl">
                    <a:srgbClr val="000000">
                      <a:alpha val="43137"/>
                    </a:srgbClr>
                  </a:outerShdw>
                </a:effectLst>
              </a:rPr>
              <a:t>Joh. 10:10</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Ek het gekom sodat hulle die lewe kan hê, en dit in oorvloed”</a:t>
            </a:r>
            <a:endParaRPr lang="af-ZA" dirty="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00858"/>
          </a:xfrm>
        </p:spPr>
        <p:txBody>
          <a:bodyPr/>
          <a:lstStyle/>
          <a:p>
            <a:r>
              <a:rPr lang="af-ZA" b="1" dirty="0">
                <a:solidFill>
                  <a:srgbClr val="00B050"/>
                </a:solidFill>
                <a:effectLst>
                  <a:outerShdw blurRad="38100" dist="38100" dir="2700000" algn="tl">
                    <a:srgbClr val="000000">
                      <a:alpha val="43137"/>
                    </a:srgbClr>
                  </a:outerShdw>
                </a:effectLst>
              </a:rPr>
              <a:t>Joh 12:24</a:t>
            </a:r>
            <a:r>
              <a:rPr lang="af-ZA" i="1" dirty="0">
                <a:solidFill>
                  <a:srgbClr val="00B050"/>
                </a:solidFill>
                <a:effectLst>
                  <a:outerShdw blurRad="38100" dist="38100" dir="2700000" algn="tl">
                    <a:srgbClr val="000000">
                      <a:alpha val="43137"/>
                    </a:srgbClr>
                  </a:outerShdw>
                </a:effectLst>
              </a:rPr>
              <a:t> 	</a:t>
            </a:r>
            <a:r>
              <a:rPr lang="af-ZA" i="1" dirty="0" smtClean="0">
                <a:solidFill>
                  <a:srgbClr val="00B050"/>
                </a:solidFill>
                <a:effectLst>
                  <a:outerShdw blurRad="38100" dist="38100" dir="2700000" algn="tl">
                    <a:srgbClr val="000000">
                      <a:alpha val="43137"/>
                    </a:srgbClr>
                  </a:outerShdw>
                </a:effectLst>
              </a:rPr>
              <a:t/>
            </a:r>
            <a:br>
              <a:rPr lang="af-ZA" i="1" dirty="0" smtClean="0">
                <a:solidFill>
                  <a:srgbClr val="00B050"/>
                </a:solidFill>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Dít verseker Ek julle: As ‘n koringkorrel nie in die grond val en sterwe nie, bly hy net een; maar as hy sterwe, bring hy ‘n groot oes in</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00858"/>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If you know anything about Jesus Christ rightly, this is what you know about Him, that in Him you see God. If you have not seen God in Him, you have not got to the heart of the mystery</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Alexander Maclaren</a:t>
            </a:r>
            <a:r>
              <a:rPr lang="af-ZA" dirty="0" smtClean="0">
                <a:solidFill>
                  <a:srgbClr val="7030A0"/>
                </a:solidFill>
                <a:effectLst>
                  <a:outerShdw blurRad="38100" dist="38100" dir="2700000" algn="tl">
                    <a:srgbClr val="000000">
                      <a:alpha val="43137"/>
                    </a:srgbClr>
                  </a:outerShdw>
                </a:effectLst>
              </a:rPr>
              <a:t> </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00858"/>
          </a:xfrm>
        </p:spPr>
        <p:txBody>
          <a:bodyPr/>
          <a:lstStyle/>
          <a:p>
            <a:r>
              <a:rPr lang="af-ZA" b="1" dirty="0">
                <a:solidFill>
                  <a:srgbClr val="00B050"/>
                </a:solidFill>
                <a:effectLst>
                  <a:outerShdw blurRad="38100" dist="38100" dir="2700000" algn="tl">
                    <a:srgbClr val="000000">
                      <a:alpha val="43137"/>
                    </a:srgbClr>
                  </a:outerShdw>
                </a:effectLst>
              </a:rPr>
              <a:t>Heb 5:12</a:t>
            </a:r>
            <a:r>
              <a:rPr lang="af-ZA" i="1" dirty="0">
                <a:solidFill>
                  <a:srgbClr val="00B050"/>
                </a:solidFill>
                <a:effectLst>
                  <a:outerShdw blurRad="38100" dist="38100" dir="2700000" algn="tl">
                    <a:srgbClr val="000000">
                      <a:alpha val="43137"/>
                    </a:srgbClr>
                  </a:outerShdw>
                </a:effectLst>
              </a:rPr>
              <a:t> </a:t>
            </a:r>
            <a:r>
              <a:rPr lang="af-ZA" i="1" dirty="0" smtClean="0">
                <a:solidFill>
                  <a:srgbClr val="00B050"/>
                </a:solidFill>
                <a:effectLst>
                  <a:outerShdw blurRad="38100" dist="38100" dir="2700000" algn="tl">
                    <a:srgbClr val="000000">
                      <a:alpha val="43137"/>
                    </a:srgbClr>
                  </a:outerShdw>
                </a:effectLst>
              </a:rPr>
              <a:t/>
            </a:r>
            <a:br>
              <a:rPr lang="af-ZA" i="1" dirty="0" smtClean="0">
                <a:solidFill>
                  <a:srgbClr val="00B050"/>
                </a:solidFill>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Hoewel julle teen hierdie tyd self reeds onderrig behoort te gee, het julle weer nodig dat iemand julle in die grondwaarhede van die woord van God moet onderrig. ‘n Mens moet julle met melk voed en nie met vaste kos nie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00858"/>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In all your creeds, there are large tracts that you, in some kind of a fasion, do believe; and yet they have no vitality in your consciousness nor power in your lives</a:t>
            </a:r>
            <a:r>
              <a:rPr lang="af-ZA" dirty="0" smtClean="0">
                <a:effectLst>
                  <a:outerShdw blurRad="38100" dist="38100" dir="2700000" algn="tl">
                    <a:srgbClr val="000000">
                      <a:alpha val="43137"/>
                    </a:srgbClr>
                  </a:outerShdw>
                </a:effectLst>
              </a:rPr>
              <a:t>.”</a:t>
            </a:r>
            <a:br>
              <a:rPr lang="af-ZA" dirty="0" smtClean="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Alexander Maclaren</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00858"/>
          </a:xfrm>
        </p:spPr>
        <p:txBody>
          <a:bodyPr/>
          <a:lstStyle/>
          <a:p>
            <a:r>
              <a:rPr lang="af-ZA" b="1" dirty="0">
                <a:solidFill>
                  <a:srgbClr val="00B050"/>
                </a:solidFill>
                <a:effectLst>
                  <a:outerShdw blurRad="38100" dist="38100" dir="2700000" algn="tl">
                    <a:srgbClr val="000000">
                      <a:alpha val="43137"/>
                    </a:srgbClr>
                  </a:outerShdw>
                </a:effectLst>
              </a:rPr>
              <a:t>Joh 10:7</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Toe het Jesus verder gesê: "Dít verseker Ek julle: Ek is die ingang vir die skape.”</a:t>
            </a:r>
            <a:endParaRPr lang="af-ZA"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00858"/>
          </a:xfrm>
        </p:spPr>
        <p:txBody>
          <a:bodyPr/>
          <a:lstStyle/>
          <a:p>
            <a:r>
              <a:rPr lang="af-ZA" b="1" dirty="0">
                <a:solidFill>
                  <a:srgbClr val="00B050"/>
                </a:solidFill>
                <a:effectLst>
                  <a:outerShdw blurRad="38100" dist="38100" dir="2700000" algn="tl">
                    <a:srgbClr val="000000">
                      <a:alpha val="43137"/>
                    </a:srgbClr>
                  </a:outerShdw>
                </a:effectLst>
              </a:rPr>
              <a:t>Hand. 4:12</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Hy bring die verlossing en niemand anders nie. Daar is geen ander naam op die aarde aan die mense gegee waardeur God wil dat ons verlos moet word nie."</a:t>
            </a:r>
            <a:endParaRPr lang="af-ZA"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2844" y="142852"/>
            <a:ext cx="8858312" cy="6500858"/>
          </a:xfrm>
        </p:spPr>
        <p:txBody>
          <a:bodyPr/>
          <a:lstStyle/>
          <a:p>
            <a:r>
              <a:rPr lang="af-ZA" b="1" dirty="0">
                <a:solidFill>
                  <a:srgbClr val="00B050"/>
                </a:solidFill>
                <a:effectLst>
                  <a:outerShdw blurRad="38100" dist="38100" dir="2700000" algn="tl">
                    <a:srgbClr val="000000">
                      <a:alpha val="43137"/>
                    </a:srgbClr>
                  </a:outerShdw>
                </a:effectLst>
              </a:rPr>
              <a:t>Luk. 13:24</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Hy sê vir hulle: "Span al julle kragte in om by die smal deur in te gaan. Baie, verseker Ek julle, sal probeer om in te gaan, maar sal dit nie regkry nie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Autofit/>
          </a:bodyPr>
          <a:lstStyle/>
          <a:p>
            <a:r>
              <a:rPr lang="af-ZA" sz="3600" i="1" dirty="0">
                <a:solidFill>
                  <a:srgbClr val="7030A0"/>
                </a:solidFill>
              </a:rPr>
              <a:t>	</a:t>
            </a:r>
            <a:r>
              <a:rPr lang="af-ZA" sz="3600" i="1" dirty="0">
                <a:effectLst>
                  <a:outerShdw blurRad="38100" dist="38100" dir="2700000" algn="tl">
                    <a:srgbClr val="000000">
                      <a:alpha val="43137"/>
                    </a:srgbClr>
                  </a:outerShdw>
                </a:effectLst>
              </a:rPr>
              <a:t>“He [Jesus] is, in fact, the only way by which men and women may come to the Father; there is no other way. If this seems offensively exclusive, let it be borne in mind that the one who makes this claim is the incarnate Word, the revealer of the Father. If God has no avenue of communication with mankind apart from his Word … mankind has no avenue of approach to God apart from that same Word, who became flesh and dwelt among us in order to supply such an avenue of approach</a:t>
            </a:r>
            <a:r>
              <a:rPr lang="af-ZA" sz="3600" i="1" dirty="0" smtClean="0">
                <a:effectLst>
                  <a:outerShdw blurRad="38100" dist="38100" dir="2700000" algn="tl">
                    <a:srgbClr val="000000">
                      <a:alpha val="43137"/>
                    </a:srgbClr>
                  </a:outerShdw>
                </a:effectLst>
              </a:rPr>
              <a:t>.”</a:t>
            </a:r>
            <a:r>
              <a:rPr lang="af-ZA" sz="3600" b="1" dirty="0" smtClean="0">
                <a:solidFill>
                  <a:srgbClr val="7030A0"/>
                </a:solidFill>
                <a:effectLst>
                  <a:outerShdw blurRad="38100" dist="38100" dir="2700000" algn="tl">
                    <a:srgbClr val="000000">
                      <a:alpha val="43137"/>
                    </a:srgbClr>
                  </a:outerShdw>
                </a:effectLst>
              </a:rPr>
              <a:t> </a:t>
            </a:r>
            <a:br>
              <a:rPr lang="af-ZA" sz="3600" b="1" dirty="0" smtClean="0">
                <a:solidFill>
                  <a:srgbClr val="7030A0"/>
                </a:solidFill>
                <a:effectLst>
                  <a:outerShdw blurRad="38100" dist="38100" dir="2700000" algn="tl">
                    <a:srgbClr val="000000">
                      <a:alpha val="43137"/>
                    </a:srgbClr>
                  </a:outerShdw>
                </a:effectLst>
              </a:rPr>
            </a:br>
            <a:r>
              <a:rPr lang="af-ZA" sz="3600" b="1" dirty="0">
                <a:solidFill>
                  <a:srgbClr val="7030A0"/>
                </a:solidFill>
                <a:effectLst>
                  <a:outerShdw blurRad="38100" dist="38100" dir="2700000" algn="tl">
                    <a:srgbClr val="000000">
                      <a:alpha val="43137"/>
                    </a:srgbClr>
                  </a:outerShdw>
                </a:effectLst>
              </a:rPr>
              <a:t>	</a:t>
            </a:r>
            <a:r>
              <a:rPr lang="af-ZA" sz="3600" b="1" dirty="0" smtClean="0">
                <a:solidFill>
                  <a:srgbClr val="7030A0"/>
                </a:solidFill>
                <a:effectLst>
                  <a:outerShdw blurRad="38100" dist="38100" dir="2700000" algn="tl">
                    <a:srgbClr val="000000">
                      <a:alpha val="43137"/>
                    </a:srgbClr>
                  </a:outerShdw>
                </a:effectLst>
              </a:rPr>
              <a:t>						</a:t>
            </a:r>
            <a:r>
              <a:rPr lang="af-ZA" sz="3600" b="1" dirty="0" smtClean="0">
                <a:solidFill>
                  <a:srgbClr val="7030A0"/>
                </a:solidFill>
                <a:effectLst>
                  <a:outerShdw blurRad="38100" dist="38100" dir="2700000" algn="tl">
                    <a:srgbClr val="000000">
                      <a:alpha val="43137"/>
                    </a:srgbClr>
                  </a:outerShdw>
                </a:effectLst>
              </a:rPr>
              <a:t>F. F. Bruce</a:t>
            </a:r>
            <a:r>
              <a:rPr lang="af-ZA" sz="3600" i="1" dirty="0" smtClean="0">
                <a:solidFill>
                  <a:srgbClr val="7030A0"/>
                </a:solidFill>
                <a:effectLst>
                  <a:outerShdw blurRad="38100" dist="38100" dir="2700000" algn="tl">
                    <a:srgbClr val="000000">
                      <a:alpha val="43137"/>
                    </a:srgbClr>
                  </a:outerShdw>
                </a:effectLst>
              </a:rPr>
              <a:t> </a:t>
            </a:r>
            <a:endParaRPr lang="af-ZA" sz="3600" dirty="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98</Words>
  <Application>Microsoft Office PowerPoint</Application>
  <PresentationFormat>On-screen Show (4:3)</PresentationFormat>
  <Paragraphs>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Heb 5:12    “Hoewel julle teen hierdie tyd self reeds onderrig behoort te gee, het julle weer nodig dat iemand julle in die grondwaarhede van die woord van God moet onderrig. ‘n Mens moet julle met melk voed en nie met vaste kos nie.”</vt:lpstr>
      <vt:lpstr>“In all your creeds, there are large tracts that you, in some kind of a fasion, do believe; and yet they have no vitality in your consciousness nor power in your lives.”       Alexander Maclaren</vt:lpstr>
      <vt:lpstr>Slide 4</vt:lpstr>
      <vt:lpstr>Joh 10:7    “Toe het Jesus verder gesê: "Dít verseker Ek julle: Ek is die ingang vir die skape.”</vt:lpstr>
      <vt:lpstr>Hand. 4:12    “Hy bring die verlossing en niemand anders nie. Daar is geen ander naam op die aarde aan die mense gegee waardeur God wil dat ons verlos moet word nie."</vt:lpstr>
      <vt:lpstr>Luk. 13:24    “Hy sê vir hulle: "Span al julle kragte in om by die smal deur in te gaan. Baie, verseker Ek julle, sal probeer om in te gaan, maar sal dit nie regkry nie.”</vt:lpstr>
      <vt:lpstr> “He [Jesus] is, in fact, the only way by which men and women may come to the Father; there is no other way. If this seems offensively exclusive, let it be borne in mind that the one who makes this claim is the incarnate Word, the revealer of the Father. If God has no avenue of communication with mankind apart from his Word … mankind has no avenue of approach to God apart from that same Word, who became flesh and dwelt among us in order to supply such an avenue of approach.”         F. F. Bruce </vt:lpstr>
      <vt:lpstr>Slide 9</vt:lpstr>
      <vt:lpstr>Joh. 10:10   “Ek het gekom sodat hulle die lewe kan hê, en dit in oorvloed”</vt:lpstr>
      <vt:lpstr>Joh 12:24    “Dít verseker Ek julle: As ‘n koringkorrel nie in die grond val en sterwe nie, bly hy net een; maar as hy sterwe, bring hy ‘n groot oes in.”</vt:lpstr>
      <vt:lpstr>“If you know anything about Jesus Christ rightly, this is what you know about Him, that in Him you see God. If you have not seen God in Him, you have not got to the heart of the mystery.”       Alexander Maclaren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3</cp:revision>
  <dcterms:created xsi:type="dcterms:W3CDTF">2013-04-26T05:55:54Z</dcterms:created>
  <dcterms:modified xsi:type="dcterms:W3CDTF">2013-04-26T06:22:04Z</dcterms:modified>
</cp:coreProperties>
</file>