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handoutMasterIdLst>
    <p:handoutMasterId r:id="rId12"/>
  </p:handout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84988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l">
              <a:defRPr sz="13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9900" y="0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r">
              <a:defRPr sz="1300"/>
            </a:lvl1pPr>
          </a:lstStyle>
          <a:p>
            <a:fld id="{E9DB4948-FC14-4152-87BC-D9ADE05A129D}" type="datetimeFigureOut">
              <a:rPr lang="en-ZA" smtClean="0"/>
              <a:t>2013/05/09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6038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l">
              <a:defRPr sz="13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9900" y="9516038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r">
              <a:defRPr sz="1300"/>
            </a:lvl1pPr>
          </a:lstStyle>
          <a:p>
            <a:fld id="{B6E34412-7885-4F2B-8DE9-114CC12B18BC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AC23D-C5FE-4A97-A13E-53A22CC95AC8}" type="datetimeFigureOut">
              <a:rPr lang="en-ZA" smtClean="0"/>
              <a:t>2013/05/09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4D73-3557-41AC-A7E2-6B196E4BF42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AC23D-C5FE-4A97-A13E-53A22CC95AC8}" type="datetimeFigureOut">
              <a:rPr lang="en-ZA" smtClean="0"/>
              <a:t>2013/05/09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4D73-3557-41AC-A7E2-6B196E4BF42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AC23D-C5FE-4A97-A13E-53A22CC95AC8}" type="datetimeFigureOut">
              <a:rPr lang="en-ZA" smtClean="0"/>
              <a:t>2013/05/09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4D73-3557-41AC-A7E2-6B196E4BF42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AC23D-C5FE-4A97-A13E-53A22CC95AC8}" type="datetimeFigureOut">
              <a:rPr lang="en-ZA" smtClean="0"/>
              <a:t>2013/05/09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4D73-3557-41AC-A7E2-6B196E4BF42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AC23D-C5FE-4A97-A13E-53A22CC95AC8}" type="datetimeFigureOut">
              <a:rPr lang="en-ZA" smtClean="0"/>
              <a:t>2013/05/09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4D73-3557-41AC-A7E2-6B196E4BF42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AC23D-C5FE-4A97-A13E-53A22CC95AC8}" type="datetimeFigureOut">
              <a:rPr lang="en-ZA" smtClean="0"/>
              <a:t>2013/05/09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4D73-3557-41AC-A7E2-6B196E4BF42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AC23D-C5FE-4A97-A13E-53A22CC95AC8}" type="datetimeFigureOut">
              <a:rPr lang="en-ZA" smtClean="0"/>
              <a:t>2013/05/09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4D73-3557-41AC-A7E2-6B196E4BF42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AC23D-C5FE-4A97-A13E-53A22CC95AC8}" type="datetimeFigureOut">
              <a:rPr lang="en-ZA" smtClean="0"/>
              <a:t>2013/05/09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4D73-3557-41AC-A7E2-6B196E4BF42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AC23D-C5FE-4A97-A13E-53A22CC95AC8}" type="datetimeFigureOut">
              <a:rPr lang="en-ZA" smtClean="0"/>
              <a:t>2013/05/09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4D73-3557-41AC-A7E2-6B196E4BF42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AC23D-C5FE-4A97-A13E-53A22CC95AC8}" type="datetimeFigureOut">
              <a:rPr lang="en-ZA" smtClean="0"/>
              <a:t>2013/05/09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4D73-3557-41AC-A7E2-6B196E4BF42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AC23D-C5FE-4A97-A13E-53A22CC95AC8}" type="datetimeFigureOut">
              <a:rPr lang="en-ZA" smtClean="0"/>
              <a:t>2013/05/09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4D73-3557-41AC-A7E2-6B196E4BF42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AC23D-C5FE-4A97-A13E-53A22CC95AC8}" type="datetimeFigureOut">
              <a:rPr lang="en-ZA" smtClean="0"/>
              <a:t>2013/05/09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F4D73-3557-41AC-A7E2-6B196E4BF42E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8000" b="1" dirty="0" smtClean="0"/>
              <a:t>Jesus, die </a:t>
            </a:r>
            <a:r>
              <a:rPr lang="en-US" sz="8000" b="1" dirty="0" err="1" smtClean="0"/>
              <a:t>Volmaakte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Vervuller</a:t>
            </a:r>
            <a:r>
              <a:rPr lang="en-US" sz="8000" b="1" dirty="0" smtClean="0"/>
              <a:t> van God se </a:t>
            </a:r>
            <a:r>
              <a:rPr lang="en-US" sz="8000" b="1" dirty="0" err="1" smtClean="0"/>
              <a:t>Raadsplan</a:t>
            </a:r>
            <a:endParaRPr lang="en-ZA" sz="8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5229200"/>
            <a:ext cx="6328792" cy="108012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solidFill>
                  <a:sysClr val="windowText" lastClr="000000"/>
                </a:solidFill>
              </a:rPr>
              <a:t>Openbaring</a:t>
            </a:r>
            <a:r>
              <a:rPr lang="en-US" sz="6600" b="1" dirty="0" smtClean="0">
                <a:solidFill>
                  <a:sysClr val="windowText" lastClr="000000"/>
                </a:solidFill>
              </a:rPr>
              <a:t> 5</a:t>
            </a:r>
            <a:endParaRPr lang="en-ZA" sz="6600" b="1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6600" b="1" dirty="0" smtClean="0"/>
              <a:t>En </a:t>
            </a:r>
            <a:r>
              <a:rPr lang="en-US" sz="16600" b="1" dirty="0" err="1" smtClean="0"/>
              <a:t>Ons</a:t>
            </a:r>
            <a:r>
              <a:rPr lang="en-US" sz="16600" b="1" dirty="0" smtClean="0"/>
              <a:t>!?</a:t>
            </a:r>
            <a:endParaRPr lang="en-ZA" sz="16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GOD op die TROON</a:t>
            </a:r>
            <a:br>
              <a:rPr lang="en-US" b="1" dirty="0" smtClean="0"/>
            </a:br>
            <a:r>
              <a:rPr lang="en-US" b="1" dirty="0" err="1" smtClean="0"/>
              <a:t>Sy</a:t>
            </a:r>
            <a:r>
              <a:rPr lang="en-US" b="1" dirty="0" smtClean="0"/>
              <a:t> </a:t>
            </a:r>
            <a:r>
              <a:rPr lang="en-US" b="1" dirty="0" err="1" smtClean="0"/>
              <a:t>Raadsplan</a:t>
            </a:r>
            <a:r>
              <a:rPr lang="en-US" b="1" dirty="0" smtClean="0"/>
              <a:t> in </a:t>
            </a:r>
            <a:r>
              <a:rPr lang="en-US" b="1" dirty="0" err="1" smtClean="0"/>
              <a:t>Sy</a:t>
            </a:r>
            <a:r>
              <a:rPr lang="en-US" b="1" dirty="0" smtClean="0"/>
              <a:t> Hand</a:t>
            </a:r>
            <a:endParaRPr lang="en-ZA" b="1" dirty="0"/>
          </a:p>
        </p:txBody>
      </p:sp>
      <p:pic>
        <p:nvPicPr>
          <p:cNvPr id="4" name="Content Placeholder 3" descr="Vadersdag 15 Jn `08, Cornel 00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1" y="1412776"/>
            <a:ext cx="6840759" cy="52745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858218"/>
          </a:xfrm>
        </p:spPr>
        <p:txBody>
          <a:bodyPr>
            <a:noAutofit/>
          </a:bodyPr>
          <a:lstStyle/>
          <a:p>
            <a:r>
              <a:rPr lang="en-US" sz="6000" b="1" dirty="0" smtClean="0"/>
              <a:t>Is </a:t>
            </a:r>
            <a:r>
              <a:rPr lang="en-US" sz="6000" b="1" dirty="0" err="1" smtClean="0"/>
              <a:t>daar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iemand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waardig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om</a:t>
            </a:r>
            <a:r>
              <a:rPr lang="en-US" sz="6000" b="1" dirty="0" smtClean="0"/>
              <a:t> die plan </a:t>
            </a:r>
            <a:r>
              <a:rPr lang="en-US" sz="6000" b="1" dirty="0" err="1" smtClean="0"/>
              <a:t>uit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voer</a:t>
            </a:r>
            <a:r>
              <a:rPr lang="en-US" sz="6000" b="1" dirty="0" smtClean="0"/>
              <a:t>?</a:t>
            </a:r>
            <a:endParaRPr lang="en-ZA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708920"/>
            <a:ext cx="8229600" cy="39498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600" b="1" dirty="0" err="1" smtClean="0"/>
              <a:t>Daar</a:t>
            </a:r>
            <a:r>
              <a:rPr lang="en-US" sz="6600" b="1" dirty="0" smtClean="0"/>
              <a:t> is </a:t>
            </a:r>
            <a:r>
              <a:rPr lang="en-US" sz="6600" b="1" dirty="0" err="1" smtClean="0"/>
              <a:t>niemand</a:t>
            </a:r>
            <a:r>
              <a:rPr lang="en-US" sz="6600" b="1" dirty="0" smtClean="0"/>
              <a:t> in die </a:t>
            </a:r>
            <a:r>
              <a:rPr lang="en-US" sz="6600" b="1" dirty="0" err="1" smtClean="0"/>
              <a:t>Hemel</a:t>
            </a:r>
            <a:r>
              <a:rPr lang="en-US" sz="6600" b="1" dirty="0" smtClean="0"/>
              <a:t> of op die </a:t>
            </a:r>
            <a:r>
              <a:rPr lang="en-US" sz="6600" b="1" dirty="0" err="1" smtClean="0"/>
              <a:t>Aarde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nie</a:t>
            </a:r>
            <a:endParaRPr lang="en-ZA" sz="6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Johannes se </a:t>
            </a:r>
            <a:r>
              <a:rPr lang="en-US" sz="6600" b="1" dirty="0" err="1" smtClean="0"/>
              <a:t>reaksie</a:t>
            </a:r>
            <a:endParaRPr lang="en-ZA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000" b="1" dirty="0" err="1" smtClean="0">
                <a:solidFill>
                  <a:schemeClr val="accent3">
                    <a:lumMod val="75000"/>
                  </a:schemeClr>
                </a:solidFill>
              </a:rPr>
              <a:t>Totale</a:t>
            </a:r>
            <a:r>
              <a:rPr lang="en-US" sz="60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6000" b="1" dirty="0" err="1">
                <a:solidFill>
                  <a:schemeClr val="accent3">
                    <a:lumMod val="75000"/>
                  </a:schemeClr>
                </a:solidFill>
              </a:rPr>
              <a:t>R</a:t>
            </a:r>
            <a:r>
              <a:rPr lang="en-US" sz="6000" b="1" dirty="0" err="1" smtClean="0">
                <a:solidFill>
                  <a:schemeClr val="accent3">
                    <a:lumMod val="75000"/>
                  </a:schemeClr>
                </a:solidFill>
              </a:rPr>
              <a:t>adeloosheid</a:t>
            </a:r>
            <a:r>
              <a:rPr lang="en-US" sz="6000" b="1" dirty="0" smtClean="0">
                <a:solidFill>
                  <a:schemeClr val="accent3">
                    <a:lumMod val="75000"/>
                  </a:schemeClr>
                </a:solidFill>
              </a:rPr>
              <a:t> en </a:t>
            </a:r>
            <a:r>
              <a:rPr lang="en-US" sz="6000" b="1" dirty="0" err="1" smtClean="0">
                <a:solidFill>
                  <a:schemeClr val="accent3">
                    <a:lumMod val="75000"/>
                  </a:schemeClr>
                </a:solidFill>
              </a:rPr>
              <a:t>Droefheid</a:t>
            </a:r>
            <a:endParaRPr lang="en-ZA" sz="60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/>
              <a:t>UITKOMS!</a:t>
            </a:r>
            <a:endParaRPr lang="en-ZA" sz="7200" b="1" dirty="0"/>
          </a:p>
        </p:txBody>
      </p:sp>
      <p:pic>
        <p:nvPicPr>
          <p:cNvPr id="4" name="Content Placeholder 3" descr="Bou Jesus Leeu en Lam 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7704" y="1196752"/>
            <a:ext cx="5256584" cy="567183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/>
              <a:t>JESUS IS WAARDIG</a:t>
            </a:r>
            <a:endParaRPr lang="en-ZA" sz="7200" b="1" dirty="0"/>
          </a:p>
        </p:txBody>
      </p:sp>
      <p:pic>
        <p:nvPicPr>
          <p:cNvPr id="4" name="Content Placeholder 3" descr="Bou Jesus Leeu en L;am 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08314" y="1268760"/>
            <a:ext cx="7461923" cy="558924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JESUS ONTVANG DIE </a:t>
            </a:r>
            <a:r>
              <a:rPr lang="en-US" b="1" dirty="0" err="1" smtClean="0"/>
              <a:t>VERSEëLDE</a:t>
            </a:r>
            <a:r>
              <a:rPr lang="en-US" b="1" dirty="0" smtClean="0"/>
              <a:t> BOEKROL UIT DIE HAND VAN GOD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>
              <a:buNone/>
            </a:pPr>
            <a:r>
              <a:rPr lang="en-US" sz="5400" b="1" dirty="0" smtClean="0"/>
              <a:t>Die </a:t>
            </a:r>
            <a:r>
              <a:rPr lang="en-US" sz="5400" b="1" dirty="0" err="1" smtClean="0"/>
              <a:t>Ouderlinge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bied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goue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bakke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vol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wierook</a:t>
            </a:r>
            <a:r>
              <a:rPr lang="en-US" sz="5400" b="1" dirty="0" smtClean="0"/>
              <a:t>,</a:t>
            </a:r>
          </a:p>
          <a:p>
            <a:pPr algn="ctr">
              <a:buNone/>
            </a:pPr>
            <a:r>
              <a:rPr lang="en-US" sz="5400" b="1" dirty="0" smtClean="0"/>
              <a:t>die </a:t>
            </a:r>
            <a:r>
              <a:rPr lang="en-US" sz="5400" b="1" dirty="0" err="1" smtClean="0"/>
              <a:t>gebede</a:t>
            </a:r>
            <a:r>
              <a:rPr lang="en-US" sz="5400" b="1" dirty="0" smtClean="0"/>
              <a:t> van die </a:t>
            </a:r>
            <a:r>
              <a:rPr lang="en-US" sz="5400" b="1" dirty="0" err="1" smtClean="0"/>
              <a:t>gelowiges</a:t>
            </a:r>
            <a:r>
              <a:rPr lang="en-US" sz="5400" b="1" dirty="0" smtClean="0"/>
              <a:t>, </a:t>
            </a:r>
            <a:r>
              <a:rPr lang="en-US" sz="5400" b="1" dirty="0" err="1" smtClean="0"/>
              <a:t>aan</a:t>
            </a:r>
            <a:endParaRPr lang="en-ZA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/>
              <a:t>Die </a:t>
            </a:r>
            <a:r>
              <a:rPr lang="en-US" sz="7200" b="1" dirty="0" err="1" smtClean="0"/>
              <a:t>Reaksie</a:t>
            </a:r>
            <a:r>
              <a:rPr lang="en-US" sz="7200" b="1" dirty="0" smtClean="0"/>
              <a:t>!</a:t>
            </a:r>
            <a:endParaRPr lang="en-ZA" sz="7200" b="1" dirty="0"/>
          </a:p>
        </p:txBody>
      </p:sp>
      <p:pic>
        <p:nvPicPr>
          <p:cNvPr id="4" name="Content Placeholder 3" descr="Troon van God 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16867" y="1412776"/>
            <a:ext cx="5621351" cy="544522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DIE NUWE LIED DEUR ALMAL GESING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aseline="30000" dirty="0" smtClean="0">
                <a:latin typeface="Arial" charset="0"/>
              </a:rPr>
              <a:t>13.</a:t>
            </a:r>
            <a:r>
              <a:rPr lang="en-GB" sz="4000" b="1" baseline="30000" dirty="0" smtClean="0">
                <a:latin typeface="Arial" charset="0"/>
              </a:rPr>
              <a:t>	</a:t>
            </a:r>
            <a:r>
              <a:rPr lang="en-GB" sz="4000" b="1" dirty="0" smtClean="0">
                <a:latin typeface="Arial" charset="0"/>
              </a:rPr>
              <a:t>Die </a:t>
            </a:r>
            <a:r>
              <a:rPr lang="en-GB" sz="4000" b="1" dirty="0" err="1" smtClean="0">
                <a:latin typeface="Arial" charset="0"/>
              </a:rPr>
              <a:t>hele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skepping</a:t>
            </a:r>
            <a:r>
              <a:rPr lang="en-GB" sz="4000" b="1" dirty="0" smtClean="0">
                <a:latin typeface="Arial" charset="0"/>
              </a:rPr>
              <a:t>, </a:t>
            </a:r>
            <a:r>
              <a:rPr lang="en-GB" sz="4000" b="1" dirty="0" err="1" smtClean="0">
                <a:latin typeface="Arial" charset="0"/>
              </a:rPr>
              <a:t>alles</a:t>
            </a:r>
            <a:r>
              <a:rPr lang="en-GB" sz="4000" b="1" dirty="0" smtClean="0">
                <a:latin typeface="Arial" charset="0"/>
              </a:rPr>
              <a:t> in die </a:t>
            </a:r>
            <a:r>
              <a:rPr lang="en-GB" sz="4000" b="1" dirty="0" err="1" smtClean="0">
                <a:latin typeface="Arial" charset="0"/>
              </a:rPr>
              <a:t>hemel</a:t>
            </a:r>
            <a:r>
              <a:rPr lang="en-GB" sz="4000" b="1" dirty="0" smtClean="0">
                <a:latin typeface="Arial" charset="0"/>
              </a:rPr>
              <a:t> en op die </a:t>
            </a:r>
            <a:r>
              <a:rPr lang="en-GB" sz="4000" b="1" dirty="0" err="1" smtClean="0">
                <a:latin typeface="Arial" charset="0"/>
              </a:rPr>
              <a:t>aarde</a:t>
            </a:r>
            <a:r>
              <a:rPr lang="en-GB" sz="4000" b="1" dirty="0" smtClean="0">
                <a:latin typeface="Arial" charset="0"/>
              </a:rPr>
              <a:t> en </a:t>
            </a:r>
            <a:r>
              <a:rPr lang="en-GB" sz="4000" b="1" dirty="0" err="1" smtClean="0">
                <a:latin typeface="Arial" charset="0"/>
              </a:rPr>
              <a:t>onder</a:t>
            </a:r>
            <a:r>
              <a:rPr lang="en-GB" sz="4000" b="1" dirty="0" smtClean="0">
                <a:latin typeface="Arial" charset="0"/>
              </a:rPr>
              <a:t> die </a:t>
            </a:r>
            <a:r>
              <a:rPr lang="en-GB" sz="4000" b="1" dirty="0" err="1" smtClean="0">
                <a:latin typeface="Arial" charset="0"/>
              </a:rPr>
              <a:t>aarde</a:t>
            </a:r>
            <a:r>
              <a:rPr lang="en-GB" sz="4000" b="1" dirty="0" smtClean="0">
                <a:latin typeface="Arial" charset="0"/>
              </a:rPr>
              <a:t> en op die see, </a:t>
            </a:r>
            <a:r>
              <a:rPr lang="en-GB" sz="4000" b="1" dirty="0" err="1" smtClean="0">
                <a:latin typeface="Arial" charset="0"/>
              </a:rPr>
              <a:t>ja</a:t>
            </a:r>
            <a:r>
              <a:rPr lang="en-GB" sz="4000" b="1" dirty="0" smtClean="0">
                <a:latin typeface="Arial" charset="0"/>
              </a:rPr>
              <a:t>, </a:t>
            </a:r>
            <a:r>
              <a:rPr lang="en-GB" sz="4000" b="1" dirty="0" err="1" smtClean="0">
                <a:latin typeface="Arial" charset="0"/>
              </a:rPr>
              <a:t>alles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wat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daar</a:t>
            </a:r>
            <a:r>
              <a:rPr lang="en-GB" sz="4000" b="1" dirty="0" smtClean="0">
                <a:latin typeface="Arial" charset="0"/>
              </a:rPr>
              <a:t> is, het </a:t>
            </a:r>
            <a:r>
              <a:rPr lang="en-GB" sz="4000" b="1" dirty="0" err="1" smtClean="0">
                <a:latin typeface="Arial" charset="0"/>
              </a:rPr>
              <a:t>ek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hoor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sê</a:t>
            </a:r>
            <a:r>
              <a:rPr lang="en-GB" sz="4000" b="1" dirty="0" smtClean="0">
                <a:latin typeface="Arial" charset="0"/>
              </a:rPr>
              <a:t>: "</a:t>
            </a:r>
            <a:r>
              <a:rPr lang="en-GB" sz="4000" b="1" dirty="0" err="1" smtClean="0">
                <a:latin typeface="Arial" charset="0"/>
              </a:rPr>
              <a:t>Aan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Hom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wat</a:t>
            </a:r>
            <a:r>
              <a:rPr lang="en-GB" sz="4000" b="1" dirty="0" smtClean="0">
                <a:latin typeface="Arial" charset="0"/>
              </a:rPr>
              <a:t> op die </a:t>
            </a:r>
            <a:r>
              <a:rPr lang="en-GB" sz="4000" b="1" dirty="0" err="1" smtClean="0">
                <a:latin typeface="Arial" charset="0"/>
              </a:rPr>
              <a:t>troon</a:t>
            </a:r>
            <a:r>
              <a:rPr lang="en-GB" sz="4000" b="1" dirty="0" smtClean="0">
                <a:latin typeface="Arial" charset="0"/>
              </a:rPr>
              <a:t> sit, en </a:t>
            </a:r>
            <a:r>
              <a:rPr lang="en-GB" sz="4000" b="1" dirty="0" err="1" smtClean="0">
                <a:latin typeface="Arial" charset="0"/>
              </a:rPr>
              <a:t>aan</a:t>
            </a:r>
            <a:r>
              <a:rPr lang="en-GB" sz="4000" b="1" dirty="0" smtClean="0">
                <a:latin typeface="Arial" charset="0"/>
              </a:rPr>
              <a:t> die Lam, </a:t>
            </a:r>
            <a:r>
              <a:rPr lang="en-GB" sz="4000" b="1" dirty="0" err="1" smtClean="0">
                <a:latin typeface="Arial" charset="0"/>
              </a:rPr>
              <a:t>behoort</a:t>
            </a:r>
            <a:r>
              <a:rPr lang="en-GB" sz="4000" b="1" dirty="0" smtClean="0">
                <a:latin typeface="Arial" charset="0"/>
              </a:rPr>
              <a:t> die </a:t>
            </a:r>
            <a:r>
              <a:rPr lang="en-GB" sz="4000" b="1" dirty="0" err="1" smtClean="0">
                <a:latin typeface="Arial" charset="0"/>
              </a:rPr>
              <a:t>lof</a:t>
            </a:r>
            <a:r>
              <a:rPr lang="en-GB" sz="4000" b="1" dirty="0" smtClean="0">
                <a:latin typeface="Arial" charset="0"/>
              </a:rPr>
              <a:t> en die </a:t>
            </a:r>
            <a:r>
              <a:rPr lang="en-GB" sz="4000" b="1" dirty="0" err="1" smtClean="0">
                <a:latin typeface="Arial" charset="0"/>
              </a:rPr>
              <a:t>eer</a:t>
            </a:r>
            <a:r>
              <a:rPr lang="en-GB" sz="4000" b="1" dirty="0" smtClean="0">
                <a:latin typeface="Arial" charset="0"/>
              </a:rPr>
              <a:t>, die </a:t>
            </a:r>
            <a:r>
              <a:rPr lang="en-GB" sz="4000" b="1" dirty="0" err="1" smtClean="0">
                <a:latin typeface="Arial" charset="0"/>
              </a:rPr>
              <a:t>heerlikheid</a:t>
            </a:r>
            <a:r>
              <a:rPr lang="en-GB" sz="4000" b="1" dirty="0" smtClean="0">
                <a:latin typeface="Arial" charset="0"/>
              </a:rPr>
              <a:t> en die </a:t>
            </a:r>
            <a:r>
              <a:rPr lang="en-GB" sz="4000" b="1" dirty="0" err="1" smtClean="0">
                <a:latin typeface="Arial" charset="0"/>
              </a:rPr>
              <a:t>krag</a:t>
            </a:r>
            <a:r>
              <a:rPr lang="en-GB" sz="4000" b="1" dirty="0" smtClean="0">
                <a:latin typeface="Arial" charset="0"/>
              </a:rPr>
              <a:t>, tot in </a:t>
            </a:r>
            <a:r>
              <a:rPr lang="en-GB" sz="4000" b="1" dirty="0" err="1" smtClean="0">
                <a:latin typeface="Arial" charset="0"/>
              </a:rPr>
              <a:t>alle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ewigheid</a:t>
            </a:r>
            <a:r>
              <a:rPr lang="en-GB" sz="4000" b="1" dirty="0" smtClean="0">
                <a:latin typeface="Arial" charset="0"/>
              </a:rPr>
              <a:t>." </a:t>
            </a:r>
            <a:endParaRPr lang="en-GB" b="1" dirty="0" smtClean="0">
              <a:latin typeface="Arial" charset="0"/>
            </a:endParaRPr>
          </a:p>
          <a:p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</TotalTime>
  <Words>88</Words>
  <Application>Microsoft Office PowerPoint</Application>
  <PresentationFormat>On-screen Show (4:3)</PresentationFormat>
  <Paragraphs>17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Jesus, die Volmaakte Vervuller van God se Raadsplan</vt:lpstr>
      <vt:lpstr>GOD op die TROON Sy Raadsplan in Sy Hand</vt:lpstr>
      <vt:lpstr>Is daar iemand waardig om die plan uit te voer?</vt:lpstr>
      <vt:lpstr>Johannes se reaksie</vt:lpstr>
      <vt:lpstr>UITKOMS!</vt:lpstr>
      <vt:lpstr>JESUS IS WAARDIG</vt:lpstr>
      <vt:lpstr>JESUS ONTVANG DIE VERSEëLDE BOEKROL UIT DIE HAND VAN GOD</vt:lpstr>
      <vt:lpstr>Die Reaksie!</vt:lpstr>
      <vt:lpstr>DIE NUWE LIED DEUR ALMAL GESING</vt:lpstr>
      <vt:lpstr>Slide 10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17</cp:revision>
  <dcterms:created xsi:type="dcterms:W3CDTF">2013-05-09T18:22:17Z</dcterms:created>
  <dcterms:modified xsi:type="dcterms:W3CDTF">2013-05-09T21:14:41Z</dcterms:modified>
</cp:coreProperties>
</file>