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84988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156F4AEC-4973-4C66-9CDE-4B936C4AB2CC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990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6059720C-1E7B-4BA3-A680-E8455C6BD869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7CE32-9F10-4454-B095-CBD2A94E397E}" type="datetimeFigureOut">
              <a:rPr lang="en-ZA" smtClean="0"/>
              <a:t>2013/05/10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0E7CA-1FE2-4386-9BFC-50454D553E41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`n </a:t>
            </a:r>
            <a:r>
              <a:rPr lang="en-US" sz="5400" b="1" dirty="0" err="1" smtClean="0"/>
              <a:t>Kykie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agter</a:t>
            </a:r>
            <a:r>
              <a:rPr lang="en-US" sz="5400" b="1" dirty="0" smtClean="0"/>
              <a:t> die </a:t>
            </a:r>
            <a:r>
              <a:rPr lang="en-US" sz="5400" b="1" dirty="0" err="1" smtClean="0"/>
              <a:t>Skerms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om</a:t>
            </a:r>
            <a:r>
              <a:rPr lang="en-US" sz="5400" b="1" dirty="0" smtClean="0"/>
              <a:t> die </a:t>
            </a:r>
            <a:r>
              <a:rPr lang="en-US" sz="5400" b="1" dirty="0" err="1" smtClean="0"/>
              <a:t>Bouwerk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beter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te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verstaan</a:t>
            </a:r>
            <a:endParaRPr lang="en-ZA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OPENBARING 12</a:t>
            </a:r>
            <a:endParaRPr lang="en-ZA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Die </a:t>
            </a:r>
            <a:r>
              <a:rPr lang="en-US" b="1" dirty="0" err="1" smtClean="0">
                <a:solidFill>
                  <a:srgbClr val="C00000"/>
                </a:solidFill>
              </a:rPr>
              <a:t>Vrou</a:t>
            </a:r>
            <a:r>
              <a:rPr lang="en-US" b="1" dirty="0" smtClean="0">
                <a:solidFill>
                  <a:srgbClr val="C00000"/>
                </a:solidFill>
              </a:rPr>
              <a:t> in die </a:t>
            </a:r>
            <a:r>
              <a:rPr lang="en-US" b="1" dirty="0" err="1" smtClean="0">
                <a:solidFill>
                  <a:srgbClr val="C00000"/>
                </a:solidFill>
              </a:rPr>
              <a:t>Hemel</a:t>
            </a:r>
            <a:r>
              <a:rPr lang="en-US" b="1" dirty="0" smtClean="0">
                <a:solidFill>
                  <a:srgbClr val="C00000"/>
                </a:solidFill>
              </a:rPr>
              <a:t> en die </a:t>
            </a:r>
            <a:r>
              <a:rPr lang="en-US" b="1" dirty="0" err="1" smtClean="0">
                <a:solidFill>
                  <a:srgbClr val="C00000"/>
                </a:solidFill>
              </a:rPr>
              <a:t>Vuurrooi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Draak</a:t>
            </a:r>
            <a:endParaRPr lang="en-ZA" b="1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Bou Vrou en Draak in die lug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44000" cy="54452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Die </a:t>
            </a:r>
            <a:r>
              <a:rPr lang="en-US" sz="6600" b="1" dirty="0" err="1" smtClean="0"/>
              <a:t>gebeure</a:t>
            </a:r>
            <a:endParaRPr lang="en-Z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Die </a:t>
            </a:r>
            <a:r>
              <a:rPr lang="en-US" b="1" dirty="0" err="1" smtClean="0"/>
              <a:t>Vrou</a:t>
            </a:r>
            <a:r>
              <a:rPr lang="en-US" b="1" dirty="0" smtClean="0"/>
              <a:t> vv 1,2</a:t>
            </a:r>
          </a:p>
          <a:p>
            <a:r>
              <a:rPr lang="en-US" b="1" dirty="0" smtClean="0"/>
              <a:t>Die </a:t>
            </a:r>
            <a:r>
              <a:rPr lang="en-US" b="1" dirty="0" err="1" smtClean="0"/>
              <a:t>Vuurrooi</a:t>
            </a:r>
            <a:r>
              <a:rPr lang="en-US" b="1" dirty="0" smtClean="0"/>
              <a:t> </a:t>
            </a:r>
            <a:r>
              <a:rPr lang="en-US" b="1" dirty="0" err="1" smtClean="0"/>
              <a:t>Draak</a:t>
            </a:r>
            <a:endParaRPr lang="en-US" b="1" dirty="0" smtClean="0"/>
          </a:p>
          <a:p>
            <a:r>
              <a:rPr lang="en-US" b="1" dirty="0" smtClean="0"/>
              <a:t>Die </a:t>
            </a:r>
            <a:r>
              <a:rPr lang="en-US" b="1" dirty="0" err="1" smtClean="0"/>
              <a:t>Geboorte</a:t>
            </a:r>
            <a:r>
              <a:rPr lang="en-US" b="1" dirty="0" smtClean="0"/>
              <a:t> </a:t>
            </a:r>
            <a:r>
              <a:rPr lang="en-US" b="1" dirty="0" err="1" smtClean="0"/>
              <a:t>vd</a:t>
            </a:r>
            <a:r>
              <a:rPr lang="en-US" b="1" dirty="0" smtClean="0"/>
              <a:t> </a:t>
            </a:r>
            <a:r>
              <a:rPr lang="en-US" b="1" dirty="0" err="1" smtClean="0"/>
              <a:t>Seun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/>
              <a:t>Die </a:t>
            </a:r>
            <a:r>
              <a:rPr lang="en-US" sz="7200" b="1" dirty="0" err="1" smtClean="0"/>
              <a:t>drie</a:t>
            </a:r>
            <a:r>
              <a:rPr lang="en-US" sz="7200" b="1" dirty="0" smtClean="0"/>
              <a:t> STRYDE</a:t>
            </a:r>
            <a:endParaRPr lang="en-ZA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4300" b="1" dirty="0" smtClean="0"/>
              <a:t>1.Die </a:t>
            </a:r>
            <a:r>
              <a:rPr lang="en-US" sz="4300" b="1" dirty="0" err="1" smtClean="0"/>
              <a:t>oorlog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tussen</a:t>
            </a:r>
            <a:r>
              <a:rPr lang="en-US" sz="4300" b="1" dirty="0" smtClean="0"/>
              <a:t> die </a:t>
            </a:r>
            <a:r>
              <a:rPr lang="en-US" sz="4300" b="1" dirty="0" err="1" smtClean="0"/>
              <a:t>gebore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Christuskind</a:t>
            </a:r>
            <a:r>
              <a:rPr lang="en-US" sz="4300" b="1" dirty="0" smtClean="0"/>
              <a:t> en die </a:t>
            </a:r>
            <a:r>
              <a:rPr lang="en-US" sz="4300" b="1" dirty="0" err="1" smtClean="0"/>
              <a:t>Draak</a:t>
            </a:r>
            <a:r>
              <a:rPr lang="en-US" sz="4300" b="1" dirty="0" smtClean="0"/>
              <a:t> vv4b-6</a:t>
            </a:r>
            <a:r>
              <a:rPr lang="en-US" b="1" dirty="0" smtClean="0"/>
              <a:t>: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en-US" sz="3600" b="1" dirty="0" smtClean="0"/>
              <a:t>Die </a:t>
            </a:r>
            <a:r>
              <a:rPr lang="en-US" sz="3600" b="1" dirty="0" err="1" smtClean="0"/>
              <a:t>draak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dreig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om</a:t>
            </a:r>
            <a:r>
              <a:rPr lang="en-US" sz="3600" b="1" dirty="0" smtClean="0"/>
              <a:t> die kind </a:t>
            </a:r>
            <a:r>
              <a:rPr lang="en-US" sz="3600" b="1" dirty="0" err="1" smtClean="0"/>
              <a:t>te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verslind</a:t>
            </a:r>
            <a:r>
              <a:rPr lang="en-US" sz="3600" b="1" dirty="0" smtClean="0"/>
              <a:t> v4b</a:t>
            </a:r>
          </a:p>
          <a:p>
            <a:pPr>
              <a:buNone/>
            </a:pPr>
            <a:r>
              <a:rPr lang="en-US" sz="3600" b="1" dirty="0"/>
              <a:t>	</a:t>
            </a:r>
            <a:r>
              <a:rPr lang="en-US" sz="3600" b="1" dirty="0" smtClean="0"/>
              <a:t>Die </a:t>
            </a:r>
            <a:r>
              <a:rPr lang="en-US" sz="3600" b="1" dirty="0" err="1" smtClean="0"/>
              <a:t>geboorte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vd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Christuskind</a:t>
            </a:r>
            <a:r>
              <a:rPr lang="en-US" sz="3600" b="1" dirty="0" smtClean="0"/>
              <a:t> v12b</a:t>
            </a:r>
          </a:p>
          <a:p>
            <a:pPr>
              <a:buNone/>
            </a:pPr>
            <a:r>
              <a:rPr lang="en-US" sz="3600" b="1" dirty="0"/>
              <a:t>	</a:t>
            </a:r>
            <a:r>
              <a:rPr lang="en-US" sz="3600" b="1" dirty="0" smtClean="0"/>
              <a:t>Die </a:t>
            </a:r>
            <a:r>
              <a:rPr lang="en-US" sz="3600" b="1" dirty="0" err="1" smtClean="0"/>
              <a:t>Christus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opgeruk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na</a:t>
            </a:r>
            <a:r>
              <a:rPr lang="en-US" sz="3600" b="1" dirty="0" smtClean="0"/>
              <a:t> God en SY </a:t>
            </a:r>
            <a:r>
              <a:rPr lang="en-US" sz="3600" b="1" dirty="0" err="1" smtClean="0"/>
              <a:t>Troon</a:t>
            </a:r>
            <a:r>
              <a:rPr lang="en-US" sz="3600" b="1" dirty="0" smtClean="0"/>
              <a:t> v5</a:t>
            </a:r>
          </a:p>
          <a:p>
            <a:pPr>
              <a:buNone/>
            </a:pPr>
            <a:r>
              <a:rPr lang="en-US" sz="3600" b="1" dirty="0"/>
              <a:t>	</a:t>
            </a:r>
            <a:r>
              <a:rPr lang="en-US" sz="3600" b="1" dirty="0" smtClean="0"/>
              <a:t>Die </a:t>
            </a:r>
            <a:r>
              <a:rPr lang="en-US" sz="3600" b="1" dirty="0" err="1" smtClean="0"/>
              <a:t>Vrou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kry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plek</a:t>
            </a:r>
            <a:r>
              <a:rPr lang="en-US" sz="3600" b="1" dirty="0" smtClean="0"/>
              <a:t> in die </a:t>
            </a:r>
            <a:r>
              <a:rPr lang="en-US" sz="3600" b="1" dirty="0" err="1" smtClean="0"/>
              <a:t>woestyn</a:t>
            </a:r>
            <a:endParaRPr lang="en-US" sz="3600" b="1" dirty="0" smtClean="0"/>
          </a:p>
          <a:p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2. Die </a:t>
            </a:r>
            <a:r>
              <a:rPr lang="en-US" b="1" dirty="0" err="1" smtClean="0"/>
              <a:t>Stryd</a:t>
            </a:r>
            <a:r>
              <a:rPr lang="en-US" b="1" dirty="0" smtClean="0"/>
              <a:t> in die </a:t>
            </a:r>
            <a:r>
              <a:rPr lang="en-US" b="1" dirty="0" err="1" smtClean="0"/>
              <a:t>hemel</a:t>
            </a:r>
            <a:r>
              <a:rPr lang="en-US" b="1" dirty="0" smtClean="0"/>
              <a:t> </a:t>
            </a:r>
            <a:r>
              <a:rPr lang="en-US" b="1" dirty="0" err="1" smtClean="0"/>
              <a:t>tussen</a:t>
            </a:r>
            <a:r>
              <a:rPr lang="en-US" b="1" dirty="0" smtClean="0"/>
              <a:t> </a:t>
            </a:r>
            <a:r>
              <a:rPr lang="en-US" b="1" dirty="0" err="1" smtClean="0"/>
              <a:t>Migael</a:t>
            </a:r>
            <a:r>
              <a:rPr lang="en-US" b="1" dirty="0" smtClean="0"/>
              <a:t> en die </a:t>
            </a:r>
            <a:r>
              <a:rPr lang="en-US" b="1" dirty="0" err="1" smtClean="0"/>
              <a:t>Draak</a:t>
            </a:r>
            <a:r>
              <a:rPr lang="en-US" b="1" dirty="0" smtClean="0"/>
              <a:t> vv7-12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Die Bose </a:t>
            </a:r>
            <a:r>
              <a:rPr lang="en-US" sz="4000" b="1" dirty="0" err="1" smtClean="0"/>
              <a:t>oorwin</a:t>
            </a:r>
            <a:r>
              <a:rPr lang="en-US" sz="4000" b="1" dirty="0" smtClean="0"/>
              <a:t> en </a:t>
            </a:r>
            <a:r>
              <a:rPr lang="en-US" sz="4000" b="1" dirty="0" err="1" smtClean="0"/>
              <a:t>uit</a:t>
            </a:r>
            <a:r>
              <a:rPr lang="en-US" sz="4000" b="1" dirty="0" smtClean="0"/>
              <a:t> die </a:t>
            </a:r>
            <a:r>
              <a:rPr lang="en-US" sz="4000" b="1" dirty="0" err="1" smtClean="0"/>
              <a:t>hemel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gegooi</a:t>
            </a:r>
            <a:endParaRPr lang="en-US" sz="4000" b="1" dirty="0" smtClean="0"/>
          </a:p>
          <a:p>
            <a:r>
              <a:rPr lang="en-US" sz="4000" b="1" dirty="0" smtClean="0"/>
              <a:t>Die Satan is die </a:t>
            </a:r>
            <a:r>
              <a:rPr lang="en-US" sz="4000" b="1" dirty="0" err="1" smtClean="0"/>
              <a:t>aanklaer</a:t>
            </a:r>
            <a:r>
              <a:rPr lang="en-US" sz="4000" b="1" dirty="0" smtClean="0"/>
              <a:t> en het </a:t>
            </a:r>
            <a:r>
              <a:rPr lang="en-US" sz="4000" b="1" dirty="0" err="1" smtClean="0"/>
              <a:t>sy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posisie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verloor</a:t>
            </a:r>
            <a:endParaRPr lang="en-US" sz="4000" b="1" dirty="0" smtClean="0"/>
          </a:p>
          <a:p>
            <a:r>
              <a:rPr lang="en-US" sz="4000" b="1" dirty="0" err="1" smtClean="0"/>
              <a:t>Christus</a:t>
            </a:r>
            <a:r>
              <a:rPr lang="en-US" sz="4000" b="1" dirty="0" smtClean="0"/>
              <a:t> het </a:t>
            </a:r>
            <a:r>
              <a:rPr lang="en-US" sz="4000" b="1" dirty="0" err="1" smtClean="0"/>
              <a:t>hom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oorwin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deur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ons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skuld</a:t>
            </a:r>
            <a:r>
              <a:rPr lang="en-US" sz="4000" b="1" dirty="0" smtClean="0"/>
              <a:t> op </a:t>
            </a:r>
            <a:r>
              <a:rPr lang="en-US" sz="4000" b="1" dirty="0" err="1" smtClean="0"/>
              <a:t>Hom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neem</a:t>
            </a:r>
            <a:endParaRPr lang="en-US" sz="4000" b="1" dirty="0" smtClean="0"/>
          </a:p>
          <a:p>
            <a:r>
              <a:rPr lang="en-US" sz="4000" b="1" dirty="0" err="1" smtClean="0"/>
              <a:t>Nou</a:t>
            </a:r>
            <a:r>
              <a:rPr lang="en-US" sz="4000" b="1" dirty="0" smtClean="0"/>
              <a:t> het die </a:t>
            </a:r>
            <a:r>
              <a:rPr lang="en-US" sz="4000" b="1" dirty="0" err="1" smtClean="0"/>
              <a:t>Gelowiges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oorwin</a:t>
            </a:r>
            <a:r>
              <a:rPr lang="en-US" sz="4000" b="1" dirty="0" smtClean="0"/>
              <a:t> v11</a:t>
            </a:r>
          </a:p>
          <a:p>
            <a:endParaRPr lang="en-Z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3.Die </a:t>
            </a:r>
            <a:r>
              <a:rPr lang="en-US" b="1" dirty="0" err="1" smtClean="0"/>
              <a:t>oorlog</a:t>
            </a:r>
            <a:r>
              <a:rPr lang="en-US" b="1" dirty="0" smtClean="0"/>
              <a:t> op die </a:t>
            </a:r>
            <a:r>
              <a:rPr lang="en-US" b="1" dirty="0" err="1" smtClean="0"/>
              <a:t>Aarde</a:t>
            </a:r>
            <a:r>
              <a:rPr lang="en-US" b="1" dirty="0" smtClean="0"/>
              <a:t> </a:t>
            </a:r>
            <a:r>
              <a:rPr lang="en-US" b="1" dirty="0" err="1" smtClean="0"/>
              <a:t>tussen</a:t>
            </a:r>
            <a:r>
              <a:rPr lang="en-US" b="1" dirty="0" smtClean="0"/>
              <a:t> die </a:t>
            </a:r>
            <a:r>
              <a:rPr lang="en-US" b="1" dirty="0" err="1" smtClean="0"/>
              <a:t>Draak</a:t>
            </a:r>
            <a:r>
              <a:rPr lang="en-US" b="1" dirty="0" smtClean="0"/>
              <a:t> en die </a:t>
            </a:r>
            <a:r>
              <a:rPr lang="en-US" b="1" dirty="0" err="1" smtClean="0"/>
              <a:t>Vrou</a:t>
            </a:r>
            <a:r>
              <a:rPr lang="en-US" b="1" dirty="0" smtClean="0"/>
              <a:t> en </a:t>
            </a:r>
            <a:r>
              <a:rPr lang="en-US" b="1" dirty="0" err="1" smtClean="0"/>
              <a:t>haar</a:t>
            </a:r>
            <a:r>
              <a:rPr lang="en-US" b="1" dirty="0" smtClean="0"/>
              <a:t> </a:t>
            </a:r>
            <a:r>
              <a:rPr lang="en-US" b="1" dirty="0" err="1" smtClean="0"/>
              <a:t>nakomelinge</a:t>
            </a:r>
            <a:r>
              <a:rPr lang="en-US" b="1" dirty="0" smtClean="0"/>
              <a:t> vv13-17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Die </a:t>
            </a:r>
            <a:r>
              <a:rPr lang="en-US" b="1" dirty="0" err="1"/>
              <a:t>D</a:t>
            </a:r>
            <a:r>
              <a:rPr lang="en-US" b="1" dirty="0" err="1" smtClean="0"/>
              <a:t>raak</a:t>
            </a:r>
            <a:r>
              <a:rPr lang="en-US" b="1" dirty="0" smtClean="0"/>
              <a:t> </a:t>
            </a:r>
            <a:r>
              <a:rPr lang="en-US" b="1" dirty="0" err="1" smtClean="0"/>
              <a:t>agtervolg</a:t>
            </a:r>
            <a:r>
              <a:rPr lang="en-US" b="1" dirty="0" smtClean="0"/>
              <a:t> die </a:t>
            </a:r>
            <a:r>
              <a:rPr lang="en-US" b="1" dirty="0" err="1" smtClean="0"/>
              <a:t>Vrou</a:t>
            </a:r>
            <a:r>
              <a:rPr lang="en-US" b="1" dirty="0" smtClean="0"/>
              <a:t> v13</a:t>
            </a:r>
          </a:p>
          <a:p>
            <a:r>
              <a:rPr lang="en-US" b="1" dirty="0" smtClean="0"/>
              <a:t>Die </a:t>
            </a:r>
            <a:r>
              <a:rPr lang="en-US" b="1" dirty="0" err="1" smtClean="0"/>
              <a:t>Vrou</a:t>
            </a:r>
            <a:r>
              <a:rPr lang="en-US" b="1" dirty="0" smtClean="0"/>
              <a:t> </a:t>
            </a:r>
            <a:r>
              <a:rPr lang="en-US" b="1" dirty="0" err="1" smtClean="0"/>
              <a:t>ontsnap</a:t>
            </a:r>
            <a:r>
              <a:rPr lang="en-US" b="1" dirty="0" smtClean="0"/>
              <a:t> </a:t>
            </a:r>
            <a:r>
              <a:rPr lang="en-US" b="1" dirty="0" err="1" smtClean="0"/>
              <a:t>wonderbaarlik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die </a:t>
            </a:r>
            <a:r>
              <a:rPr lang="en-US" b="1" dirty="0" err="1" smtClean="0"/>
              <a:t>woestyn</a:t>
            </a:r>
            <a:r>
              <a:rPr lang="en-US" b="1" dirty="0" smtClean="0"/>
              <a:t> v14 (Deut 32:10-12 </a:t>
            </a:r>
            <a:r>
              <a:rPr lang="en-US" b="1" dirty="0" err="1" smtClean="0"/>
              <a:t>Arendsvlerke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Die </a:t>
            </a:r>
            <a:r>
              <a:rPr lang="en-US" b="1" dirty="0" err="1" smtClean="0"/>
              <a:t>Draak</a:t>
            </a:r>
            <a:r>
              <a:rPr lang="en-US" b="1" dirty="0" smtClean="0"/>
              <a:t> </a:t>
            </a:r>
            <a:r>
              <a:rPr lang="en-US" b="1" dirty="0" err="1" smtClean="0"/>
              <a:t>spoeg</a:t>
            </a:r>
            <a:r>
              <a:rPr lang="en-US" b="1" dirty="0" smtClean="0"/>
              <a:t> `n </a:t>
            </a:r>
            <a:r>
              <a:rPr lang="en-US" b="1" dirty="0" err="1" smtClean="0"/>
              <a:t>stroom</a:t>
            </a:r>
            <a:r>
              <a:rPr lang="en-US" b="1" dirty="0" smtClean="0"/>
              <a:t> water </a:t>
            </a:r>
            <a:r>
              <a:rPr lang="en-US" b="1" dirty="0" err="1" smtClean="0"/>
              <a:t>agter</a:t>
            </a:r>
            <a:r>
              <a:rPr lang="en-US" b="1" dirty="0" smtClean="0"/>
              <a:t> die </a:t>
            </a:r>
            <a:r>
              <a:rPr lang="en-US" b="1" dirty="0" err="1" smtClean="0"/>
              <a:t>vrou</a:t>
            </a:r>
            <a:r>
              <a:rPr lang="en-US" b="1" dirty="0" smtClean="0"/>
              <a:t> </a:t>
            </a:r>
            <a:r>
              <a:rPr lang="en-US" b="1" dirty="0" err="1" smtClean="0"/>
              <a:t>aan,maar</a:t>
            </a:r>
            <a:r>
              <a:rPr lang="en-US" b="1" dirty="0" smtClean="0"/>
              <a:t> die </a:t>
            </a:r>
            <a:r>
              <a:rPr lang="en-US" b="1" dirty="0" err="1" smtClean="0"/>
              <a:t>skepping</a:t>
            </a:r>
            <a:r>
              <a:rPr lang="en-US" b="1" dirty="0" smtClean="0"/>
              <a:t> help die </a:t>
            </a:r>
            <a:r>
              <a:rPr lang="en-US" b="1" dirty="0" err="1" smtClean="0"/>
              <a:t>vrou</a:t>
            </a:r>
            <a:r>
              <a:rPr lang="en-US" b="1" dirty="0" smtClean="0"/>
              <a:t> vv15-16</a:t>
            </a:r>
          </a:p>
          <a:p>
            <a:r>
              <a:rPr lang="en-US" b="1" dirty="0" err="1" smtClean="0"/>
              <a:t>Nou</a:t>
            </a:r>
            <a:r>
              <a:rPr lang="en-US" b="1" dirty="0" smtClean="0"/>
              <a:t> </a:t>
            </a:r>
            <a:r>
              <a:rPr lang="en-US" b="1" dirty="0" err="1" smtClean="0"/>
              <a:t>fokus</a:t>
            </a:r>
            <a:r>
              <a:rPr lang="en-US" b="1" dirty="0" smtClean="0"/>
              <a:t> </a:t>
            </a:r>
            <a:r>
              <a:rPr lang="en-US" b="1" dirty="0" err="1" smtClean="0"/>
              <a:t>hy</a:t>
            </a:r>
            <a:r>
              <a:rPr lang="en-US" b="1" dirty="0" smtClean="0"/>
              <a:t> op </a:t>
            </a:r>
            <a:r>
              <a:rPr lang="en-US" b="1" dirty="0" err="1" smtClean="0"/>
              <a:t>haar</a:t>
            </a:r>
            <a:r>
              <a:rPr lang="en-US" b="1" dirty="0" smtClean="0"/>
              <a:t> </a:t>
            </a:r>
            <a:r>
              <a:rPr lang="en-US" b="1" dirty="0" err="1" smtClean="0"/>
              <a:t>nakomelinge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Ons</a:t>
            </a:r>
            <a:r>
              <a:rPr lang="en-US" b="1" dirty="0" smtClean="0"/>
              <a:t> is die </a:t>
            </a:r>
            <a:r>
              <a:rPr lang="en-US" b="1" dirty="0" err="1" smtClean="0"/>
              <a:t>nakomelinge</a:t>
            </a:r>
            <a:r>
              <a:rPr lang="en-US" b="1" dirty="0" smtClean="0"/>
              <a:t> </a:t>
            </a:r>
            <a:r>
              <a:rPr lang="en-US" b="1" dirty="0" err="1" smtClean="0"/>
              <a:t>vd</a:t>
            </a:r>
            <a:r>
              <a:rPr lang="en-US" b="1" dirty="0" smtClean="0"/>
              <a:t> </a:t>
            </a:r>
            <a:r>
              <a:rPr lang="en-US" b="1" dirty="0" err="1" smtClean="0"/>
              <a:t>Vrou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Ons</a:t>
            </a:r>
            <a:r>
              <a:rPr lang="en-US" b="1" dirty="0" smtClean="0"/>
              <a:t> is </a:t>
            </a:r>
            <a:r>
              <a:rPr lang="en-US" b="1" dirty="0" err="1" smtClean="0"/>
              <a:t>deel</a:t>
            </a:r>
            <a:r>
              <a:rPr lang="en-US" b="1" dirty="0" smtClean="0"/>
              <a:t> van </a:t>
            </a:r>
            <a:r>
              <a:rPr lang="en-US" b="1" dirty="0" err="1" smtClean="0"/>
              <a:t>Christus</a:t>
            </a:r>
            <a:r>
              <a:rPr lang="en-US" b="1" dirty="0" smtClean="0"/>
              <a:t> se </a:t>
            </a:r>
            <a:r>
              <a:rPr lang="en-US" b="1" dirty="0" err="1" smtClean="0"/>
              <a:t>troepemag</a:t>
            </a:r>
            <a:r>
              <a:rPr lang="en-US" b="1" dirty="0" smtClean="0"/>
              <a:t> </a:t>
            </a:r>
            <a:r>
              <a:rPr lang="en-US" b="1" dirty="0" err="1" smtClean="0"/>
              <a:t>om</a:t>
            </a:r>
            <a:r>
              <a:rPr lang="en-US" b="1" dirty="0" smtClean="0"/>
              <a:t> die </a:t>
            </a:r>
            <a:r>
              <a:rPr lang="en-US" b="1" dirty="0" err="1" smtClean="0"/>
              <a:t>oorwinning</a:t>
            </a:r>
            <a:r>
              <a:rPr lang="en-US" b="1" dirty="0" smtClean="0"/>
              <a:t> </a:t>
            </a:r>
            <a:r>
              <a:rPr lang="en-US" b="1" dirty="0" err="1" smtClean="0"/>
              <a:t>hier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openbaar</a:t>
            </a:r>
            <a:r>
              <a:rPr lang="en-US" b="1" dirty="0" smtClean="0"/>
              <a:t>.</a:t>
            </a:r>
          </a:p>
          <a:p>
            <a:r>
              <a:rPr lang="en-US" sz="3500" b="1" u="sng" dirty="0" err="1" smtClean="0"/>
              <a:t>Ons</a:t>
            </a:r>
            <a:r>
              <a:rPr lang="en-US" sz="3500" b="1" u="sng" dirty="0" smtClean="0"/>
              <a:t> is </a:t>
            </a:r>
            <a:r>
              <a:rPr lang="en-US" sz="3500" b="1" u="sng" dirty="0" err="1" smtClean="0"/>
              <a:t>Bouers</a:t>
            </a:r>
            <a:r>
              <a:rPr lang="en-US" sz="3500" b="1" u="sng" dirty="0" smtClean="0"/>
              <a:t> </a:t>
            </a:r>
            <a:r>
              <a:rPr lang="en-US" sz="3500" b="1" u="sng" dirty="0" err="1" smtClean="0"/>
              <a:t>aan</a:t>
            </a:r>
            <a:r>
              <a:rPr lang="en-US" sz="3500" b="1" u="sng" dirty="0" smtClean="0"/>
              <a:t> d</a:t>
            </a:r>
            <a:r>
              <a:rPr lang="en-US" sz="3500" b="1" u="sng" dirty="0" smtClean="0"/>
              <a:t>ie </a:t>
            </a:r>
            <a:r>
              <a:rPr lang="en-US" sz="3500" b="1" u="sng" dirty="0" err="1" smtClean="0"/>
              <a:t>Koninkryk</a:t>
            </a:r>
            <a:r>
              <a:rPr lang="en-US" sz="3500" b="1" u="sng" dirty="0" smtClean="0"/>
              <a:t> van God.</a:t>
            </a:r>
          </a:p>
          <a:p>
            <a:r>
              <a:rPr lang="en-US" sz="3500" b="1" u="sng" dirty="0" err="1" smtClean="0"/>
              <a:t>Onthou</a:t>
            </a:r>
            <a:endParaRPr lang="en-US" sz="3500" b="1" u="sng" dirty="0" smtClean="0"/>
          </a:p>
          <a:p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Hulle</a:t>
            </a:r>
            <a:r>
              <a:rPr lang="en-GB" b="1" i="1" dirty="0" smtClean="0">
                <a:latin typeface="Arial" charset="0"/>
              </a:rPr>
              <a:t> het self die </a:t>
            </a:r>
            <a:r>
              <a:rPr lang="en-GB" b="1" i="1" dirty="0" err="1" smtClean="0">
                <a:latin typeface="Arial" charset="0"/>
              </a:rPr>
              <a:t>oorwinning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oor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hom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behaal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danksy</a:t>
            </a:r>
            <a:r>
              <a:rPr lang="en-GB" b="1" i="1" dirty="0" smtClean="0">
                <a:latin typeface="Arial" charset="0"/>
              </a:rPr>
              <a:t> die </a:t>
            </a:r>
            <a:r>
              <a:rPr lang="en-GB" b="1" i="1" u="sng" dirty="0" err="1" smtClean="0">
                <a:latin typeface="Arial" charset="0"/>
              </a:rPr>
              <a:t>bloed</a:t>
            </a:r>
            <a:r>
              <a:rPr lang="en-GB" b="1" i="1" dirty="0" smtClean="0">
                <a:latin typeface="Arial" charset="0"/>
              </a:rPr>
              <a:t> van die Lam en die </a:t>
            </a:r>
            <a:r>
              <a:rPr lang="en-GB" b="1" i="1" dirty="0" err="1" smtClean="0">
                <a:latin typeface="Arial" charset="0"/>
              </a:rPr>
              <a:t>boodskap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waarvan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hulle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u="sng" dirty="0" err="1" smtClean="0">
                <a:latin typeface="Arial" charset="0"/>
              </a:rPr>
              <a:t>getuig</a:t>
            </a:r>
            <a:r>
              <a:rPr lang="en-GB" b="1" i="1" dirty="0" smtClean="0">
                <a:latin typeface="Arial" charset="0"/>
              </a:rPr>
              <a:t> het; en </a:t>
            </a:r>
            <a:r>
              <a:rPr lang="en-GB" b="1" i="1" dirty="0" err="1" smtClean="0">
                <a:latin typeface="Arial" charset="0"/>
              </a:rPr>
              <a:t>hulle</a:t>
            </a:r>
            <a:r>
              <a:rPr lang="en-GB" b="1" i="1" dirty="0" smtClean="0">
                <a:latin typeface="Arial" charset="0"/>
              </a:rPr>
              <a:t> het </a:t>
            </a:r>
            <a:r>
              <a:rPr lang="en-GB" b="1" i="1" dirty="0" err="1" smtClean="0">
                <a:latin typeface="Arial" charset="0"/>
              </a:rPr>
              <a:t>nie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hulle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lewens</a:t>
            </a:r>
            <a:r>
              <a:rPr lang="en-GB" b="1" i="1" dirty="0" smtClean="0">
                <a:latin typeface="Arial" charset="0"/>
              </a:rPr>
              <a:t> so </a:t>
            </a:r>
            <a:r>
              <a:rPr lang="en-GB" b="1" i="1" dirty="0" err="1" smtClean="0">
                <a:latin typeface="Arial" charset="0"/>
              </a:rPr>
              <a:t>lief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gehad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dat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hulle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onwillig</a:t>
            </a:r>
            <a:r>
              <a:rPr lang="en-GB" b="1" i="1" dirty="0" smtClean="0">
                <a:latin typeface="Arial" charset="0"/>
              </a:rPr>
              <a:t> was </a:t>
            </a:r>
            <a:r>
              <a:rPr lang="en-GB" b="1" i="1" dirty="0" err="1" smtClean="0">
                <a:latin typeface="Arial" charset="0"/>
              </a:rPr>
              <a:t>om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vir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Hom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te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sterwe</a:t>
            </a:r>
            <a:r>
              <a:rPr lang="en-GB" b="1" i="1" dirty="0" smtClean="0">
                <a:latin typeface="Arial" charset="0"/>
              </a:rPr>
              <a:t> </a:t>
            </a:r>
            <a:r>
              <a:rPr lang="en-GB" b="1" i="1" dirty="0" err="1" smtClean="0">
                <a:latin typeface="Arial" charset="0"/>
              </a:rPr>
              <a:t>nie</a:t>
            </a:r>
            <a:r>
              <a:rPr lang="en-GB" b="1" i="1" dirty="0" smtClean="0">
                <a:latin typeface="Arial" charset="0"/>
              </a:rPr>
              <a:t>. </a:t>
            </a:r>
            <a:endParaRPr lang="en-ZA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228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`n Kykie agter die Skerms om die Bouwerk beter te verstaan</vt:lpstr>
      <vt:lpstr>Die Vrou in die Hemel en die Vuurrooi Draak</vt:lpstr>
      <vt:lpstr>Die gebeure</vt:lpstr>
      <vt:lpstr>Die drie STRYDE</vt:lpstr>
      <vt:lpstr>2. Die Stryd in die hemel tussen Migael en die Draak vv7-12</vt:lpstr>
      <vt:lpstr>3.Die oorlog op die Aarde tussen die Draak en die Vrou en haar nakomelinge vv13-17</vt:lpstr>
      <vt:lpstr>Ons is die nakomelinge vd Vrou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`n Kykie agter die Skerms</dc:title>
  <dc:creator>user</dc:creator>
  <cp:lastModifiedBy>user</cp:lastModifiedBy>
  <cp:revision>9</cp:revision>
  <dcterms:created xsi:type="dcterms:W3CDTF">2013-05-10T20:32:03Z</dcterms:created>
  <dcterms:modified xsi:type="dcterms:W3CDTF">2013-05-10T21:52:47Z</dcterms:modified>
</cp:coreProperties>
</file>