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566E-B78B-4E65-BD52-7BC9D7EA5687}" type="datetimeFigureOut">
              <a:rPr lang="en-ZA" smtClean="0"/>
              <a:t>2013/05/18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2209D-D404-44C7-92BB-3454624D5225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Pinkster 2013 </a:t>
            </a:r>
            <a:r>
              <a:rPr lang="en-US" b="1" dirty="0" err="1" smtClean="0"/>
              <a:t>Leeuwberg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laat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bou</a:t>
            </a:r>
            <a:endParaRPr lang="en-Z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Nagmaalsdiens:Neh</a:t>
            </a:r>
            <a:r>
              <a:rPr lang="en-US" b="1" dirty="0" smtClean="0">
                <a:solidFill>
                  <a:schemeClr val="tx1"/>
                </a:solidFill>
              </a:rPr>
              <a:t> 8:1-13</a:t>
            </a:r>
          </a:p>
          <a:p>
            <a:r>
              <a:rPr lang="en-US" sz="4000" b="1" dirty="0" smtClean="0">
                <a:solidFill>
                  <a:schemeClr val="tx1"/>
                </a:solidFill>
              </a:rPr>
              <a:t>Die </a:t>
            </a:r>
            <a:r>
              <a:rPr lang="en-US" sz="4000" b="1" dirty="0" err="1" smtClean="0">
                <a:solidFill>
                  <a:schemeClr val="tx1"/>
                </a:solidFill>
              </a:rPr>
              <a:t>Blydskap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vd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Here,die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Beskutting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vd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Stad</a:t>
            </a:r>
            <a:endParaRPr lang="en-ZA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Nou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dat</a:t>
            </a:r>
            <a:r>
              <a:rPr lang="en-US" sz="5400" b="1" dirty="0" smtClean="0"/>
              <a:t> die </a:t>
            </a:r>
            <a:r>
              <a:rPr lang="en-US" sz="5400" b="1" dirty="0" err="1" smtClean="0"/>
              <a:t>mure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herbou</a:t>
            </a:r>
            <a:r>
              <a:rPr lang="en-US" sz="5400" b="1" dirty="0" smtClean="0"/>
              <a:t> is</a:t>
            </a:r>
            <a:endParaRPr lang="en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Die </a:t>
            </a:r>
            <a:r>
              <a:rPr lang="en-US" b="1" dirty="0" err="1" smtClean="0"/>
              <a:t>veiligheid</a:t>
            </a:r>
            <a:r>
              <a:rPr lang="en-US" b="1" dirty="0" smtClean="0"/>
              <a:t> </a:t>
            </a:r>
            <a:r>
              <a:rPr lang="en-US" b="1" dirty="0" err="1" smtClean="0"/>
              <a:t>wat</a:t>
            </a:r>
            <a:r>
              <a:rPr lang="en-US" b="1" dirty="0" smtClean="0"/>
              <a:t> die </a:t>
            </a:r>
            <a:r>
              <a:rPr lang="en-US" b="1" dirty="0" err="1" smtClean="0"/>
              <a:t>mure</a:t>
            </a:r>
            <a:r>
              <a:rPr lang="en-US" b="1" dirty="0" smtClean="0"/>
              <a:t> </a:t>
            </a:r>
            <a:r>
              <a:rPr lang="en-US" b="1" dirty="0" err="1" smtClean="0"/>
              <a:t>bied,bied</a:t>
            </a:r>
            <a:r>
              <a:rPr lang="en-US" b="1" dirty="0" smtClean="0"/>
              <a:t> </a:t>
            </a:r>
            <a:r>
              <a:rPr lang="en-US" b="1" dirty="0" err="1" smtClean="0"/>
              <a:t>geleentheid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innerlike</a:t>
            </a:r>
            <a:r>
              <a:rPr lang="en-US" b="1" dirty="0" smtClean="0"/>
              <a:t> </a:t>
            </a:r>
            <a:r>
              <a:rPr lang="en-US" b="1" dirty="0" err="1" smtClean="0"/>
              <a:t>opbou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Almal</a:t>
            </a:r>
            <a:r>
              <a:rPr lang="en-US" b="1" dirty="0" smtClean="0"/>
              <a:t> </a:t>
            </a:r>
            <a:r>
              <a:rPr lang="en-US" b="1" dirty="0" err="1" smtClean="0"/>
              <a:t>keer</a:t>
            </a:r>
            <a:r>
              <a:rPr lang="en-US" b="1" dirty="0" smtClean="0"/>
              <a:t> </a:t>
            </a:r>
            <a:r>
              <a:rPr lang="en-US" b="1" dirty="0" err="1" smtClean="0"/>
              <a:t>eers</a:t>
            </a:r>
            <a:r>
              <a:rPr lang="en-US" b="1" dirty="0" smtClean="0"/>
              <a:t> </a:t>
            </a:r>
            <a:r>
              <a:rPr lang="en-US" b="1" dirty="0" err="1" smtClean="0"/>
              <a:t>terug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hul</a:t>
            </a:r>
            <a:r>
              <a:rPr lang="en-US" b="1" dirty="0" smtClean="0"/>
              <a:t> </a:t>
            </a:r>
            <a:r>
              <a:rPr lang="en-US" b="1" dirty="0" err="1" smtClean="0"/>
              <a:t>stede</a:t>
            </a:r>
            <a:r>
              <a:rPr lang="en-US" b="1" dirty="0" smtClean="0"/>
              <a:t> en </a:t>
            </a:r>
            <a:r>
              <a:rPr lang="en-US" b="1" dirty="0" err="1" smtClean="0"/>
              <a:t>huise</a:t>
            </a:r>
            <a:endParaRPr lang="en-US" b="1" dirty="0" smtClean="0"/>
          </a:p>
          <a:p>
            <a:r>
              <a:rPr lang="en-US" b="1" dirty="0" smtClean="0"/>
              <a:t>Die </a:t>
            </a:r>
            <a:r>
              <a:rPr lang="en-US" b="1" dirty="0" err="1" smtClean="0"/>
              <a:t>behoefte</a:t>
            </a:r>
            <a:r>
              <a:rPr lang="en-US" b="1" dirty="0" smtClean="0"/>
              <a:t> </a:t>
            </a:r>
            <a:r>
              <a:rPr lang="en-US" b="1" dirty="0" err="1" smtClean="0"/>
              <a:t>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hul</a:t>
            </a:r>
            <a:r>
              <a:rPr lang="en-US" b="1" dirty="0" smtClean="0"/>
              <a:t> God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luister</a:t>
            </a:r>
            <a:r>
              <a:rPr lang="en-US" b="1" dirty="0" smtClean="0"/>
              <a:t> </a:t>
            </a:r>
            <a:r>
              <a:rPr lang="en-US" b="1" dirty="0" err="1" smtClean="0"/>
              <a:t>wat</a:t>
            </a:r>
            <a:r>
              <a:rPr lang="en-US" b="1" dirty="0" smtClean="0"/>
              <a:t> </a:t>
            </a:r>
            <a:r>
              <a:rPr lang="en-US" b="1" dirty="0" err="1" smtClean="0"/>
              <a:t>hulle</a:t>
            </a:r>
            <a:r>
              <a:rPr lang="en-US" b="1" dirty="0" smtClean="0"/>
              <a:t> so </a:t>
            </a:r>
            <a:r>
              <a:rPr lang="en-US" b="1" dirty="0" err="1" smtClean="0"/>
              <a:t>gehelp</a:t>
            </a:r>
            <a:r>
              <a:rPr lang="en-US" b="1" dirty="0" smtClean="0"/>
              <a:t> het</a:t>
            </a:r>
          </a:p>
          <a:p>
            <a:r>
              <a:rPr lang="en-US" b="1" dirty="0" err="1" smtClean="0"/>
              <a:t>Hul</a:t>
            </a:r>
            <a:r>
              <a:rPr lang="en-US" b="1" dirty="0" smtClean="0"/>
              <a:t> </a:t>
            </a:r>
            <a:r>
              <a:rPr lang="en-US" b="1" dirty="0" err="1" smtClean="0"/>
              <a:t>versoek</a:t>
            </a:r>
            <a:r>
              <a:rPr lang="en-US" b="1" dirty="0" smtClean="0"/>
              <a:t> tot </a:t>
            </a:r>
            <a:r>
              <a:rPr lang="en-US" b="1" dirty="0" err="1" smtClean="0"/>
              <a:t>Esra</a:t>
            </a:r>
            <a:endParaRPr lang="en-US" b="1" dirty="0" smtClean="0"/>
          </a:p>
          <a:p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eerbied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God en </a:t>
            </a: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Woord</a:t>
            </a:r>
            <a:endParaRPr lang="en-US" b="1" dirty="0" smtClean="0"/>
          </a:p>
          <a:p>
            <a:r>
              <a:rPr lang="en-US" b="1" dirty="0" err="1" smtClean="0"/>
              <a:t>Hulle</a:t>
            </a:r>
            <a:r>
              <a:rPr lang="en-US" b="1" dirty="0" smtClean="0"/>
              <a:t> is </a:t>
            </a:r>
            <a:r>
              <a:rPr lang="en-US" b="1" dirty="0" err="1" smtClean="0"/>
              <a:t>oop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die </a:t>
            </a:r>
            <a:r>
              <a:rPr lang="en-US" b="1" dirty="0" err="1" smtClean="0"/>
              <a:t>Woord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 </a:t>
            </a:r>
            <a:r>
              <a:rPr lang="en-US" b="1" dirty="0" err="1" smtClean="0"/>
              <a:t>verder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Die WOORD word </a:t>
            </a:r>
            <a:r>
              <a:rPr lang="en-US" b="1" dirty="0" err="1" smtClean="0"/>
              <a:t>deuglik</a:t>
            </a:r>
            <a:r>
              <a:rPr lang="en-US" b="1" dirty="0" smtClean="0"/>
              <a:t> in </a:t>
            </a:r>
            <a:r>
              <a:rPr lang="en-US" b="1" dirty="0" err="1" smtClean="0"/>
              <a:t>groepies</a:t>
            </a:r>
            <a:r>
              <a:rPr lang="en-US" b="1" dirty="0" smtClean="0"/>
              <a:t> (</a:t>
            </a:r>
            <a:r>
              <a:rPr lang="en-US" b="1" dirty="0" err="1" smtClean="0"/>
              <a:t>Bybelstudiegroepe</a:t>
            </a:r>
            <a:r>
              <a:rPr lang="en-US" b="1" dirty="0" smtClean="0"/>
              <a:t>) </a:t>
            </a:r>
            <a:r>
              <a:rPr lang="en-US" b="1" dirty="0" err="1" smtClean="0"/>
              <a:t>uitgelê</a:t>
            </a:r>
            <a:endParaRPr lang="en-US" b="1" dirty="0" smtClean="0"/>
          </a:p>
          <a:p>
            <a:r>
              <a:rPr lang="en-US" b="1" dirty="0" err="1" smtClean="0"/>
              <a:t>Hulle</a:t>
            </a:r>
            <a:r>
              <a:rPr lang="en-US" b="1" dirty="0" smtClean="0"/>
              <a:t> </a:t>
            </a:r>
            <a:r>
              <a:rPr lang="en-US" b="1" dirty="0" err="1" smtClean="0"/>
              <a:t>hoor</a:t>
            </a:r>
            <a:r>
              <a:rPr lang="en-US" b="1" dirty="0" smtClean="0"/>
              <a:t> en </a:t>
            </a:r>
            <a:r>
              <a:rPr lang="en-US" b="1" dirty="0" err="1" smtClean="0"/>
              <a:t>neem</a:t>
            </a:r>
            <a:r>
              <a:rPr lang="en-US" b="1" dirty="0" smtClean="0"/>
              <a:t> in </a:t>
            </a:r>
            <a:r>
              <a:rPr lang="en-US" b="1" dirty="0" err="1" smtClean="0"/>
              <a:t>wat</a:t>
            </a:r>
            <a:r>
              <a:rPr lang="en-US" b="1" dirty="0" smtClean="0"/>
              <a:t> God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hulle</a:t>
            </a:r>
            <a:r>
              <a:rPr lang="en-US" b="1" dirty="0" smtClean="0"/>
              <a:t> </a:t>
            </a:r>
            <a:r>
              <a:rPr lang="en-US" b="1" dirty="0" err="1" smtClean="0"/>
              <a:t>sê</a:t>
            </a:r>
            <a:endParaRPr lang="en-US" b="1" dirty="0" smtClean="0"/>
          </a:p>
          <a:p>
            <a:r>
              <a:rPr lang="en-US" b="1" dirty="0" err="1" smtClean="0"/>
              <a:t>Wanneer</a:t>
            </a:r>
            <a:r>
              <a:rPr lang="en-US" b="1" dirty="0" smtClean="0"/>
              <a:t> God met </a:t>
            </a:r>
            <a:r>
              <a:rPr lang="en-US" b="1" dirty="0" err="1" smtClean="0"/>
              <a:t>jou</a:t>
            </a:r>
            <a:r>
              <a:rPr lang="en-US" b="1" dirty="0" smtClean="0"/>
              <a:t> </a:t>
            </a:r>
            <a:r>
              <a:rPr lang="en-US" b="1" dirty="0" err="1" smtClean="0"/>
              <a:t>praat</a:t>
            </a:r>
            <a:r>
              <a:rPr lang="en-US" b="1" dirty="0" smtClean="0"/>
              <a:t>, </a:t>
            </a:r>
            <a:r>
              <a:rPr lang="en-US" b="1" dirty="0" err="1" smtClean="0"/>
              <a:t>raak</a:t>
            </a:r>
            <a:r>
              <a:rPr lang="en-US" b="1" dirty="0" smtClean="0"/>
              <a:t> </a:t>
            </a:r>
            <a:r>
              <a:rPr lang="en-US" b="1" dirty="0" err="1" smtClean="0"/>
              <a:t>jy</a:t>
            </a:r>
            <a:r>
              <a:rPr lang="en-US" b="1" dirty="0" smtClean="0"/>
              <a:t> </a:t>
            </a:r>
            <a:r>
              <a:rPr lang="en-US" b="1" dirty="0" err="1" smtClean="0"/>
              <a:t>bewus</a:t>
            </a:r>
            <a:r>
              <a:rPr lang="en-US" b="1" dirty="0" smtClean="0"/>
              <a:t> van </a:t>
            </a: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Heiligheid</a:t>
            </a:r>
            <a:r>
              <a:rPr lang="en-US" b="1" dirty="0" smtClean="0"/>
              <a:t> en van </a:t>
            </a:r>
            <a:r>
              <a:rPr lang="en-US" b="1" dirty="0" err="1" smtClean="0"/>
              <a:t>jou</a:t>
            </a:r>
            <a:r>
              <a:rPr lang="en-US" b="1" dirty="0" smtClean="0"/>
              <a:t> </a:t>
            </a:r>
            <a:r>
              <a:rPr lang="en-US" b="1" dirty="0" err="1" smtClean="0"/>
              <a:t>onheiligheid</a:t>
            </a:r>
            <a:endParaRPr lang="en-US" b="1" dirty="0" smtClean="0"/>
          </a:p>
          <a:p>
            <a:r>
              <a:rPr lang="en-US" b="1" dirty="0" err="1" smtClean="0"/>
              <a:t>Hulle</a:t>
            </a:r>
            <a:r>
              <a:rPr lang="en-US" b="1" dirty="0" smtClean="0"/>
              <a:t> </a:t>
            </a:r>
            <a:r>
              <a:rPr lang="en-US" b="1" dirty="0" err="1" smtClean="0"/>
              <a:t>reaksie</a:t>
            </a:r>
            <a:r>
              <a:rPr lang="en-US" b="1" dirty="0" smtClean="0"/>
              <a:t>: </a:t>
            </a:r>
            <a:r>
              <a:rPr lang="en-US" b="1" dirty="0" err="1" smtClean="0"/>
              <a:t>Diepe</a:t>
            </a:r>
            <a:r>
              <a:rPr lang="en-US" b="1" dirty="0" smtClean="0"/>
              <a:t> </a:t>
            </a:r>
            <a:r>
              <a:rPr lang="en-US" b="1" dirty="0" err="1" smtClean="0"/>
              <a:t>droefheid</a:t>
            </a:r>
            <a:r>
              <a:rPr lang="en-US" b="1" dirty="0" smtClean="0"/>
              <a:t> </a:t>
            </a:r>
            <a:r>
              <a:rPr lang="en-US" b="1" dirty="0" err="1" smtClean="0"/>
              <a:t>oor</a:t>
            </a:r>
            <a:r>
              <a:rPr lang="en-US" b="1" dirty="0" smtClean="0"/>
              <a:t> </a:t>
            </a:r>
            <a:r>
              <a:rPr lang="en-US" b="1" dirty="0" err="1" smtClean="0"/>
              <a:t>hul</a:t>
            </a:r>
            <a:r>
              <a:rPr lang="en-US" b="1" dirty="0" smtClean="0"/>
              <a:t> </a:t>
            </a:r>
            <a:r>
              <a:rPr lang="en-US" b="1" dirty="0" err="1" smtClean="0"/>
              <a:t>toestand</a:t>
            </a:r>
            <a:r>
              <a:rPr lang="en-US" b="1" dirty="0" smtClean="0"/>
              <a:t>.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Die </a:t>
            </a:r>
            <a:r>
              <a:rPr lang="en-US" sz="6600" b="1" dirty="0" err="1" smtClean="0"/>
              <a:t>Verrassing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87350" indent="-387350" algn="just" defTabSz="379413"/>
            <a:r>
              <a:rPr lang="en-US" b="1" dirty="0" err="1" smtClean="0"/>
              <a:t>Volgen</a:t>
            </a:r>
            <a:r>
              <a:rPr lang="en-US" b="1" dirty="0" err="1" smtClean="0"/>
              <a:t>s</a:t>
            </a:r>
            <a:r>
              <a:rPr lang="en-US" b="1" dirty="0" smtClean="0"/>
              <a:t> </a:t>
            </a:r>
            <a:r>
              <a:rPr lang="en-US" b="1" dirty="0" err="1" smtClean="0"/>
              <a:t>Levitikus</a:t>
            </a:r>
            <a:r>
              <a:rPr lang="en-US" b="1" dirty="0" smtClean="0"/>
              <a:t> 23:</a:t>
            </a:r>
            <a:r>
              <a:rPr lang="en-GB" b="1" baseline="30000" dirty="0" smtClean="0">
                <a:latin typeface="Arial" charset="0"/>
              </a:rPr>
              <a:t>23.	</a:t>
            </a:r>
            <a:endParaRPr lang="en-ZA" b="1" dirty="0" smtClean="0"/>
          </a:p>
          <a:p>
            <a:pPr marL="387350" indent="-387350" algn="just" defTabSz="379413"/>
            <a:r>
              <a:rPr lang="en-GB" b="1" dirty="0" smtClean="0">
                <a:latin typeface="Arial" charset="0"/>
              </a:rPr>
              <a:t>Die Here het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Moses </a:t>
            </a:r>
            <a:r>
              <a:rPr lang="en-GB" b="1" dirty="0" err="1" smtClean="0">
                <a:latin typeface="Arial" charset="0"/>
              </a:rPr>
              <a:t>gesê</a:t>
            </a:r>
            <a:r>
              <a:rPr lang="en-GB" b="1" dirty="0" smtClean="0">
                <a:latin typeface="Arial" charset="0"/>
              </a:rPr>
              <a:t>: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24.	</a:t>
            </a:r>
            <a:r>
              <a:rPr lang="en-GB" b="1" dirty="0" smtClean="0">
                <a:latin typeface="Arial" charset="0"/>
              </a:rPr>
              <a:t>"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Israeliete</a:t>
            </a:r>
            <a:r>
              <a:rPr lang="en-GB" b="1" dirty="0" smtClean="0">
                <a:latin typeface="Arial" charset="0"/>
              </a:rPr>
              <a:t>: Die </a:t>
            </a:r>
            <a:r>
              <a:rPr lang="en-GB" b="1" dirty="0" err="1" smtClean="0">
                <a:latin typeface="Arial" charset="0"/>
              </a:rPr>
              <a:t>eerste</a:t>
            </a:r>
            <a:r>
              <a:rPr lang="en-GB" b="1" dirty="0" smtClean="0">
                <a:latin typeface="Arial" charset="0"/>
              </a:rPr>
              <a:t> dag van die </a:t>
            </a:r>
            <a:r>
              <a:rPr lang="en-GB" b="1" dirty="0" err="1" smtClean="0">
                <a:latin typeface="Arial" charset="0"/>
              </a:rPr>
              <a:t>sewende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maand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rusdag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wees</a:t>
            </a:r>
            <a:r>
              <a:rPr lang="en-GB" b="1" dirty="0" smtClean="0">
                <a:latin typeface="Arial" charset="0"/>
              </a:rPr>
              <a:t>, 'n </a:t>
            </a:r>
            <a:r>
              <a:rPr lang="en-GB" b="1" dirty="0" err="1" smtClean="0">
                <a:latin typeface="Arial" charset="0"/>
              </a:rPr>
              <a:t>gedenkdag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met die </a:t>
            </a:r>
            <a:r>
              <a:rPr lang="en-GB" b="1" dirty="0" err="1" smtClean="0">
                <a:latin typeface="Arial" charset="0"/>
              </a:rPr>
              <a:t>blaas</a:t>
            </a:r>
            <a:r>
              <a:rPr lang="en-GB" b="1" dirty="0" smtClean="0">
                <a:latin typeface="Arial" charset="0"/>
              </a:rPr>
              <a:t> van </a:t>
            </a:r>
            <a:r>
              <a:rPr lang="en-GB" b="1" dirty="0" err="1" smtClean="0">
                <a:latin typeface="Arial" charset="0"/>
              </a:rPr>
              <a:t>ramshorings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aangekondig</a:t>
            </a:r>
            <a:r>
              <a:rPr lang="en-GB" b="1" dirty="0" smtClean="0">
                <a:latin typeface="Arial" charset="0"/>
              </a:rPr>
              <a:t> word, 'n </a:t>
            </a:r>
            <a:r>
              <a:rPr lang="en-GB" b="1" dirty="0" err="1" smtClean="0">
                <a:latin typeface="Arial" charset="0"/>
              </a:rPr>
              <a:t>gewyde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byeenkoms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25.	</a:t>
            </a:r>
            <a:r>
              <a:rPr lang="en-GB" b="1" dirty="0" err="1" smtClean="0">
                <a:latin typeface="Arial" charset="0"/>
              </a:rPr>
              <a:t>Niemand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mag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werk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offers </a:t>
            </a:r>
            <a:r>
              <a:rPr lang="en-GB" b="1" dirty="0" err="1" smtClean="0">
                <a:latin typeface="Arial" charset="0"/>
              </a:rPr>
              <a:t>aan</a:t>
            </a:r>
            <a:r>
              <a:rPr lang="en-GB" b="1" dirty="0" smtClean="0">
                <a:latin typeface="Arial" charset="0"/>
              </a:rPr>
              <a:t> die Here bring."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Numerie</a:t>
            </a:r>
            <a:r>
              <a:rPr lang="en-US" b="1" dirty="0" smtClean="0"/>
              <a:t> 8:11 (1933 </a:t>
            </a:r>
            <a:r>
              <a:rPr lang="en-US" b="1" dirty="0" err="1" smtClean="0"/>
              <a:t>Vert</a:t>
            </a:r>
            <a:r>
              <a:rPr lang="en-US" b="1" dirty="0" smtClean="0"/>
              <a:t>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err="1" smtClean="0">
                <a:solidFill>
                  <a:srgbClr val="C00000"/>
                </a:solidFill>
              </a:rPr>
              <a:t>Wees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dan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nie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bedroef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nie</a:t>
            </a:r>
            <a:r>
              <a:rPr lang="en-US" sz="6000" b="1" dirty="0" smtClean="0">
                <a:solidFill>
                  <a:srgbClr val="C00000"/>
                </a:solidFill>
              </a:rPr>
              <a:t> want die </a:t>
            </a:r>
            <a:r>
              <a:rPr lang="en-US" sz="6000" b="1" dirty="0" err="1" smtClean="0">
                <a:solidFill>
                  <a:srgbClr val="C00000"/>
                </a:solidFill>
              </a:rPr>
              <a:t>blydskap</a:t>
            </a:r>
            <a:r>
              <a:rPr lang="en-US" sz="6000" b="1" dirty="0" smtClean="0">
                <a:solidFill>
                  <a:srgbClr val="C00000"/>
                </a:solidFill>
              </a:rPr>
              <a:t> in die Here-</a:t>
            </a:r>
            <a:r>
              <a:rPr lang="en-US" sz="6000" b="1" dirty="0" err="1" smtClean="0">
                <a:solidFill>
                  <a:srgbClr val="C00000"/>
                </a:solidFill>
              </a:rPr>
              <a:t>dit</a:t>
            </a:r>
            <a:r>
              <a:rPr lang="en-US" sz="6000" b="1" dirty="0" smtClean="0">
                <a:solidFill>
                  <a:srgbClr val="C00000"/>
                </a:solidFill>
              </a:rPr>
              <a:t> is </a:t>
            </a:r>
            <a:r>
              <a:rPr lang="en-US" sz="6000" b="1" dirty="0" err="1" smtClean="0">
                <a:solidFill>
                  <a:srgbClr val="C00000"/>
                </a:solidFill>
              </a:rPr>
              <a:t>julle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beskutting</a:t>
            </a:r>
            <a:r>
              <a:rPr lang="en-US" sz="4400" b="1" dirty="0" smtClean="0">
                <a:solidFill>
                  <a:srgbClr val="C00000"/>
                </a:solidFill>
              </a:rPr>
              <a:t>. </a:t>
            </a:r>
            <a:endParaRPr lang="en-ZA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Dit</a:t>
            </a:r>
            <a:r>
              <a:rPr lang="en-US" b="1" dirty="0" smtClean="0"/>
              <a:t> is `n dag </a:t>
            </a:r>
            <a:r>
              <a:rPr lang="en-US" b="1" dirty="0" err="1" smtClean="0"/>
              <a:t>aan</a:t>
            </a:r>
            <a:r>
              <a:rPr lang="en-US" b="1" dirty="0" smtClean="0"/>
              <a:t> die Here </a:t>
            </a:r>
            <a:r>
              <a:rPr lang="en-US" b="1" dirty="0" err="1" smtClean="0"/>
              <a:t>gewy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Dit</a:t>
            </a:r>
            <a:r>
              <a:rPr lang="en-US" b="1" dirty="0" smtClean="0"/>
              <a:t> is `n </a:t>
            </a:r>
            <a:r>
              <a:rPr lang="en-US" b="1" dirty="0" err="1" smtClean="0"/>
              <a:t>blye</a:t>
            </a:r>
            <a:r>
              <a:rPr lang="en-US" b="1" dirty="0" smtClean="0"/>
              <a:t> dag </a:t>
            </a:r>
            <a:r>
              <a:rPr lang="en-US" b="1" dirty="0" err="1" smtClean="0"/>
              <a:t>waar</a:t>
            </a:r>
            <a:r>
              <a:rPr lang="en-US" b="1" dirty="0" smtClean="0"/>
              <a:t> </a:t>
            </a:r>
            <a:r>
              <a:rPr lang="en-US" b="1" dirty="0" err="1" smtClean="0"/>
              <a:t>aan</a:t>
            </a:r>
            <a:r>
              <a:rPr lang="en-US" b="1" dirty="0" smtClean="0"/>
              <a:t> God se </a:t>
            </a:r>
            <a:r>
              <a:rPr lang="en-US" b="1" dirty="0" err="1" smtClean="0"/>
              <a:t>Genade</a:t>
            </a:r>
            <a:r>
              <a:rPr lang="en-US" b="1" dirty="0" smtClean="0"/>
              <a:t> en </a:t>
            </a:r>
            <a:r>
              <a:rPr lang="en-US" b="1" dirty="0" err="1" smtClean="0"/>
              <a:t>Liefde</a:t>
            </a:r>
            <a:r>
              <a:rPr lang="en-US" b="1" dirty="0" smtClean="0"/>
              <a:t> </a:t>
            </a:r>
            <a:r>
              <a:rPr lang="en-US" b="1" dirty="0" err="1" smtClean="0"/>
              <a:t>gedink</a:t>
            </a:r>
            <a:r>
              <a:rPr lang="en-US" b="1" dirty="0" smtClean="0"/>
              <a:t> </a:t>
            </a:r>
            <a:r>
              <a:rPr lang="en-US" b="1" dirty="0" err="1" smtClean="0"/>
              <a:t>moet</a:t>
            </a:r>
            <a:r>
              <a:rPr lang="en-US" b="1" dirty="0" smtClean="0"/>
              <a:t> word.</a:t>
            </a:r>
          </a:p>
          <a:p>
            <a:r>
              <a:rPr lang="en-US" b="1" dirty="0" err="1" smtClean="0"/>
              <a:t>Daarom</a:t>
            </a:r>
            <a:r>
              <a:rPr lang="en-US" b="1" dirty="0" smtClean="0"/>
              <a:t> is </a:t>
            </a:r>
            <a:r>
              <a:rPr lang="en-US" b="1" dirty="0" err="1" smtClean="0"/>
              <a:t>daar</a:t>
            </a:r>
            <a:r>
              <a:rPr lang="en-US" b="1" dirty="0" smtClean="0"/>
              <a:t> </a:t>
            </a:r>
            <a:r>
              <a:rPr lang="en-US" b="1" dirty="0" err="1" smtClean="0"/>
              <a:t>nie</a:t>
            </a:r>
            <a:r>
              <a:rPr lang="en-US" b="1" dirty="0" smtClean="0"/>
              <a:t> </a:t>
            </a:r>
            <a:r>
              <a:rPr lang="en-US" b="1" dirty="0" err="1" smtClean="0"/>
              <a:t>nou</a:t>
            </a:r>
            <a:r>
              <a:rPr lang="en-US" b="1" dirty="0" smtClean="0"/>
              <a:t> </a:t>
            </a:r>
            <a:r>
              <a:rPr lang="en-US" b="1" dirty="0" err="1" smtClean="0"/>
              <a:t>plek</a:t>
            </a:r>
            <a:r>
              <a:rPr lang="en-US" b="1" dirty="0" smtClean="0"/>
              <a:t> en </a:t>
            </a:r>
            <a:r>
              <a:rPr lang="en-US" b="1" dirty="0" err="1" smtClean="0"/>
              <a:t>tyd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trane</a:t>
            </a:r>
            <a:r>
              <a:rPr lang="en-US" b="1" dirty="0" smtClean="0"/>
              <a:t> </a:t>
            </a:r>
            <a:r>
              <a:rPr lang="en-US" b="1" dirty="0" err="1" smtClean="0"/>
              <a:t>nie</a:t>
            </a:r>
            <a:r>
              <a:rPr lang="en-US" b="1" dirty="0" smtClean="0"/>
              <a:t> </a:t>
            </a:r>
            <a:r>
              <a:rPr lang="en-US" b="1" dirty="0" err="1" smtClean="0"/>
              <a:t>maar</a:t>
            </a:r>
            <a:r>
              <a:rPr lang="en-US" b="1" dirty="0" smtClean="0"/>
              <a:t> </a:t>
            </a:r>
            <a:r>
              <a:rPr lang="en-US" b="1" dirty="0" err="1" smtClean="0"/>
              <a:t>feesvieringe</a:t>
            </a:r>
            <a:endParaRPr lang="en-US" b="1" dirty="0" smtClean="0"/>
          </a:p>
          <a:p>
            <a:r>
              <a:rPr lang="en-US" b="1" dirty="0" err="1" smtClean="0"/>
              <a:t>Wanneer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bly</a:t>
            </a:r>
            <a:r>
              <a:rPr lang="en-US" b="1" dirty="0" smtClean="0"/>
              <a:t> is </a:t>
            </a:r>
            <a:r>
              <a:rPr lang="en-US" b="1" dirty="0" err="1" smtClean="0"/>
              <a:t>oor</a:t>
            </a:r>
            <a:r>
              <a:rPr lang="en-US" b="1" dirty="0" smtClean="0"/>
              <a:t> die </a:t>
            </a:r>
            <a:r>
              <a:rPr lang="en-US" b="1" dirty="0" err="1" smtClean="0"/>
              <a:t>dinge</a:t>
            </a:r>
            <a:r>
              <a:rPr lang="en-US" b="1" dirty="0" smtClean="0"/>
              <a:t> </a:t>
            </a:r>
            <a:r>
              <a:rPr lang="en-US" b="1" dirty="0" err="1" smtClean="0"/>
              <a:t>wat</a:t>
            </a:r>
            <a:r>
              <a:rPr lang="en-US" b="1" dirty="0" smtClean="0"/>
              <a:t> God </a:t>
            </a:r>
            <a:r>
              <a:rPr lang="en-US" b="1" dirty="0" err="1" smtClean="0"/>
              <a:t>bly</a:t>
            </a:r>
            <a:r>
              <a:rPr lang="en-US" b="1" dirty="0" smtClean="0"/>
              <a:t> </a:t>
            </a:r>
            <a:r>
              <a:rPr lang="en-US" b="1" dirty="0" err="1" smtClean="0"/>
              <a:t>maak</a:t>
            </a:r>
            <a:r>
              <a:rPr lang="en-US" b="1" dirty="0" smtClean="0"/>
              <a:t>, </a:t>
            </a:r>
            <a:r>
              <a:rPr lang="en-US" b="1" dirty="0" err="1" smtClean="0"/>
              <a:t>beskerm</a:t>
            </a:r>
            <a:r>
              <a:rPr lang="en-US" b="1" dirty="0" smtClean="0"/>
              <a:t> </a:t>
            </a:r>
            <a:r>
              <a:rPr lang="en-US" b="1" dirty="0" err="1" smtClean="0"/>
              <a:t>dit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van </a:t>
            </a:r>
            <a:r>
              <a:rPr lang="en-US" b="1" dirty="0" err="1" smtClean="0"/>
              <a:t>alle</a:t>
            </a:r>
            <a:r>
              <a:rPr lang="en-US" b="1" dirty="0" smtClean="0"/>
              <a:t> </a:t>
            </a:r>
            <a:r>
              <a:rPr lang="en-US" b="1" dirty="0" err="1" smtClean="0"/>
              <a:t>gevare,want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werp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op </a:t>
            </a: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Genade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Pinksterdag</a:t>
            </a:r>
            <a:r>
              <a:rPr lang="en-US" b="1" dirty="0" smtClean="0"/>
              <a:t> is so `n dag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Pentekos</a:t>
            </a:r>
            <a:r>
              <a:rPr lang="en-US" b="1" dirty="0" smtClean="0"/>
              <a:t>=50ste dag </a:t>
            </a:r>
            <a:r>
              <a:rPr lang="en-US" b="1" dirty="0" err="1" smtClean="0"/>
              <a:t>na</a:t>
            </a:r>
            <a:r>
              <a:rPr lang="en-US" b="1" dirty="0" smtClean="0"/>
              <a:t> die </a:t>
            </a:r>
            <a:r>
              <a:rPr lang="en-US" b="1" dirty="0" err="1" smtClean="0"/>
              <a:t>Oes</a:t>
            </a:r>
            <a:r>
              <a:rPr lang="en-US" b="1" dirty="0" smtClean="0"/>
              <a:t> begin het, word die </a:t>
            </a:r>
            <a:r>
              <a:rPr lang="en-US" b="1" dirty="0" err="1" smtClean="0"/>
              <a:t>Oesfees</a:t>
            </a:r>
            <a:r>
              <a:rPr lang="en-US" b="1" dirty="0" smtClean="0"/>
              <a:t> </a:t>
            </a:r>
            <a:r>
              <a:rPr lang="en-US" b="1" dirty="0" err="1" smtClean="0"/>
              <a:t>gehou</a:t>
            </a:r>
            <a:endParaRPr lang="en-US" b="1" dirty="0" smtClean="0"/>
          </a:p>
          <a:p>
            <a:r>
              <a:rPr lang="en-US" b="1" dirty="0" err="1" smtClean="0"/>
              <a:t>Eerstelinge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oes</a:t>
            </a:r>
            <a:r>
              <a:rPr lang="en-US" b="1" dirty="0" smtClean="0"/>
              <a:t> word </a:t>
            </a:r>
            <a:r>
              <a:rPr lang="en-US" b="1" dirty="0" err="1" smtClean="0"/>
              <a:t>gebring</a:t>
            </a:r>
            <a:r>
              <a:rPr lang="en-US" b="1" dirty="0" smtClean="0"/>
              <a:t> en </a:t>
            </a:r>
            <a:r>
              <a:rPr lang="en-US" b="1" dirty="0" err="1" smtClean="0"/>
              <a:t>aan</a:t>
            </a:r>
            <a:r>
              <a:rPr lang="en-US" b="1" dirty="0" smtClean="0"/>
              <a:t> God </a:t>
            </a:r>
            <a:r>
              <a:rPr lang="en-US" b="1" dirty="0" err="1" smtClean="0"/>
              <a:t>gewy</a:t>
            </a:r>
            <a:r>
              <a:rPr lang="en-US" b="1" dirty="0" smtClean="0"/>
              <a:t> en </a:t>
            </a:r>
            <a:r>
              <a:rPr lang="en-US" b="1" dirty="0" err="1" smtClean="0"/>
              <a:t>dan</a:t>
            </a:r>
            <a:r>
              <a:rPr lang="en-US" b="1" dirty="0" smtClean="0"/>
              <a:t> `n </a:t>
            </a:r>
            <a:r>
              <a:rPr lang="en-US" b="1" dirty="0" err="1" smtClean="0"/>
              <a:t>groot</a:t>
            </a:r>
            <a:r>
              <a:rPr lang="en-US" b="1" dirty="0" smtClean="0"/>
              <a:t> en </a:t>
            </a:r>
            <a:r>
              <a:rPr lang="en-US" b="1" dirty="0" err="1" smtClean="0"/>
              <a:t>blye</a:t>
            </a:r>
            <a:r>
              <a:rPr lang="en-US" b="1" dirty="0" smtClean="0"/>
              <a:t> fees.</a:t>
            </a:r>
          </a:p>
          <a:p>
            <a:r>
              <a:rPr lang="en-US" b="1" dirty="0" smtClean="0"/>
              <a:t>Pinkster 50 </a:t>
            </a:r>
            <a:r>
              <a:rPr lang="en-US" b="1" dirty="0" err="1" smtClean="0"/>
              <a:t>dae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Hemelvaart</a:t>
            </a:r>
            <a:r>
              <a:rPr lang="en-US" b="1" dirty="0"/>
              <a:t> </a:t>
            </a:r>
            <a:r>
              <a:rPr lang="en-US" b="1" dirty="0" smtClean="0"/>
              <a:t>die </a:t>
            </a:r>
            <a:r>
              <a:rPr lang="en-US" b="1" dirty="0" err="1" smtClean="0"/>
              <a:t>vrugte</a:t>
            </a:r>
            <a:r>
              <a:rPr lang="en-US" b="1" dirty="0" smtClean="0"/>
              <a:t> van Jesus se offer God se </a:t>
            </a:r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Oesfees:Die</a:t>
            </a:r>
            <a:r>
              <a:rPr lang="en-US" b="1" dirty="0" smtClean="0"/>
              <a:t> </a:t>
            </a:r>
            <a:r>
              <a:rPr lang="en-US" b="1" dirty="0" err="1" smtClean="0"/>
              <a:t>uitstorting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Heilige</a:t>
            </a:r>
            <a:r>
              <a:rPr lang="en-US" b="1" dirty="0" smtClean="0"/>
              <a:t> Gees</a:t>
            </a:r>
          </a:p>
          <a:p>
            <a:r>
              <a:rPr lang="en-US" b="1" dirty="0" smtClean="0"/>
              <a:t>Dag van </a:t>
            </a:r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vreugde:Dit</a:t>
            </a:r>
            <a:r>
              <a:rPr lang="en-US" b="1" dirty="0" smtClean="0"/>
              <a:t> gee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Hemelse</a:t>
            </a:r>
            <a:r>
              <a:rPr lang="en-US" b="1" dirty="0" smtClean="0"/>
              <a:t> Vader </a:t>
            </a:r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vreugde</a:t>
            </a:r>
            <a:r>
              <a:rPr lang="en-US" b="1" dirty="0" smtClean="0"/>
              <a:t> </a:t>
            </a:r>
            <a:r>
              <a:rPr lang="en-US" b="1" dirty="0" err="1" smtClean="0"/>
              <a:t>om</a:t>
            </a:r>
            <a:r>
              <a:rPr lang="en-US" b="1" dirty="0" smtClean="0"/>
              <a:t> </a:t>
            </a:r>
            <a:r>
              <a:rPr lang="en-US" b="1" dirty="0" err="1" smtClean="0"/>
              <a:t>twv</a:t>
            </a:r>
            <a:r>
              <a:rPr lang="en-US" b="1" dirty="0" smtClean="0"/>
              <a:t> </a:t>
            </a:r>
            <a:r>
              <a:rPr lang="en-US" b="1" dirty="0" err="1" smtClean="0"/>
              <a:t>Sy</a:t>
            </a:r>
            <a:r>
              <a:rPr lang="en-US" b="1" dirty="0" smtClean="0"/>
              <a:t> </a:t>
            </a:r>
            <a:r>
              <a:rPr lang="en-US" b="1" dirty="0" err="1" smtClean="0"/>
              <a:t>Seun</a:t>
            </a:r>
            <a:r>
              <a:rPr lang="en-US" b="1" dirty="0" smtClean="0"/>
              <a:t> se Offer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Sy</a:t>
            </a:r>
            <a:r>
              <a:rPr lang="en-US" b="1" dirty="0" smtClean="0"/>
              <a:t> Gees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stuur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err="1" smtClean="0"/>
              <a:t>Ons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Antwoord</a:t>
            </a:r>
            <a:r>
              <a:rPr lang="en-US" sz="6600" b="1" dirty="0" smtClean="0"/>
              <a:t>?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 </a:t>
            </a:r>
            <a:r>
              <a:rPr lang="en-US" b="1" dirty="0" err="1" smtClean="0"/>
              <a:t>voel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diep</a:t>
            </a:r>
            <a:r>
              <a:rPr lang="en-US" b="1" dirty="0" smtClean="0"/>
              <a:t> </a:t>
            </a:r>
            <a:r>
              <a:rPr lang="en-US" b="1" dirty="0" err="1" smtClean="0"/>
              <a:t>onwaardig</a:t>
            </a:r>
            <a:r>
              <a:rPr lang="en-US" b="1" dirty="0" smtClean="0"/>
              <a:t> en </a:t>
            </a:r>
            <a:r>
              <a:rPr lang="en-US" b="1" dirty="0" err="1" smtClean="0"/>
              <a:t>sondig</a:t>
            </a:r>
            <a:r>
              <a:rPr lang="en-US" b="1" dirty="0" smtClean="0"/>
              <a:t>,</a:t>
            </a:r>
          </a:p>
          <a:p>
            <a:r>
              <a:rPr lang="en-US" b="1" dirty="0" err="1" smtClean="0"/>
              <a:t>Laat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Dierbare</a:t>
            </a:r>
            <a:r>
              <a:rPr lang="en-US" b="1" dirty="0" smtClean="0"/>
              <a:t> </a:t>
            </a:r>
            <a:r>
              <a:rPr lang="en-US" b="1" dirty="0" err="1" smtClean="0"/>
              <a:t>Verlosser</a:t>
            </a:r>
            <a:r>
              <a:rPr lang="en-US" b="1" dirty="0" smtClean="0"/>
              <a:t> se </a:t>
            </a:r>
            <a:r>
              <a:rPr lang="en-US" b="1" dirty="0" err="1" smtClean="0"/>
              <a:t>Liefdesoffer</a:t>
            </a:r>
            <a:r>
              <a:rPr lang="en-US" b="1" dirty="0" smtClean="0"/>
              <a:t> van </a:t>
            </a:r>
            <a:r>
              <a:rPr lang="en-US" b="1" dirty="0" err="1" smtClean="0"/>
              <a:t>Homself</a:t>
            </a:r>
            <a:r>
              <a:rPr lang="en-US" b="1" dirty="0" smtClean="0"/>
              <a:t> </a:t>
            </a:r>
            <a:r>
              <a:rPr lang="en-US" b="1" dirty="0" err="1" smtClean="0"/>
              <a:t>aanneem</a:t>
            </a:r>
            <a:r>
              <a:rPr lang="en-US" b="1" dirty="0" smtClean="0"/>
              <a:t> en </a:t>
            </a:r>
            <a:r>
              <a:rPr lang="en-US" b="1" dirty="0" err="1" smtClean="0"/>
              <a:t>daarmee</a:t>
            </a:r>
            <a:r>
              <a:rPr lang="en-US" b="1" dirty="0" smtClean="0"/>
              <a:t> </a:t>
            </a:r>
            <a:r>
              <a:rPr lang="en-US" b="1" dirty="0" err="1" smtClean="0"/>
              <a:t>saam</a:t>
            </a:r>
            <a:r>
              <a:rPr lang="en-US" b="1" dirty="0" smtClean="0"/>
              <a:t> </a:t>
            </a:r>
            <a:r>
              <a:rPr lang="en-US" b="1" dirty="0" err="1" smtClean="0"/>
              <a:t>Sy</a:t>
            </a:r>
            <a:r>
              <a:rPr lang="en-US" b="1" dirty="0" smtClean="0"/>
              <a:t> Gees</a:t>
            </a:r>
          </a:p>
          <a:p>
            <a:r>
              <a:rPr lang="en-US" b="1" dirty="0" smtClean="0"/>
              <a:t>En </a:t>
            </a:r>
            <a:r>
              <a:rPr lang="en-US" b="1" dirty="0" err="1" smtClean="0"/>
              <a:t>laat</a:t>
            </a:r>
            <a:r>
              <a:rPr lang="en-US" b="1" dirty="0" smtClean="0"/>
              <a:t> </a:t>
            </a:r>
            <a:r>
              <a:rPr lang="en-US" b="1" dirty="0" err="1" smtClean="0"/>
              <a:t>ons</a:t>
            </a:r>
            <a:r>
              <a:rPr lang="en-US" b="1" dirty="0" smtClean="0"/>
              <a:t> </a:t>
            </a:r>
            <a:r>
              <a:rPr lang="en-US" b="1" dirty="0" err="1" smtClean="0"/>
              <a:t>feesvier</a:t>
            </a:r>
            <a:r>
              <a:rPr lang="en-US" b="1" dirty="0" smtClean="0"/>
              <a:t> met Brood en </a:t>
            </a:r>
            <a:r>
              <a:rPr lang="en-US" b="1" dirty="0" err="1" smtClean="0"/>
              <a:t>Wyn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318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Pinkster 2013 Leeuwberg Kom laat ons bou</vt:lpstr>
      <vt:lpstr>Nou dat die mure herbou is</vt:lpstr>
      <vt:lpstr>En verder</vt:lpstr>
      <vt:lpstr>Die Verrassing</vt:lpstr>
      <vt:lpstr>Numerie 8:11 (1933 Vert)</vt:lpstr>
      <vt:lpstr>Dit is `n dag aan die Here gewy</vt:lpstr>
      <vt:lpstr>Pinksterdag is so `n dag</vt:lpstr>
      <vt:lpstr>Ons Antwoord?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Pinkster 2013 Leeuwberg Kom laat ons bou</dc:title>
  <dc:creator>user</dc:creator>
  <cp:lastModifiedBy>user</cp:lastModifiedBy>
  <cp:revision>7</cp:revision>
  <dcterms:created xsi:type="dcterms:W3CDTF">2013-05-18T20:30:35Z</dcterms:created>
  <dcterms:modified xsi:type="dcterms:W3CDTF">2013-05-18T21:42:27Z</dcterms:modified>
</cp:coreProperties>
</file>