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8" r:id="rId7"/>
    <p:sldId id="279" r:id="rId8"/>
    <p:sldId id="280" r:id="rId9"/>
    <p:sldId id="261" r:id="rId10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527" autoAdjust="0"/>
    <p:restoredTop sz="94660"/>
  </p:normalViewPr>
  <p:slideViewPr>
    <p:cSldViewPr>
      <p:cViewPr varScale="1">
        <p:scale>
          <a:sx n="111" d="100"/>
          <a:sy n="111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DEF62-50C9-4B46-8825-DCD714FFF5E6}" type="datetimeFigureOut">
              <a:rPr lang="af-ZA" smtClean="0"/>
              <a:t>2014/09/05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F6BB5-8C1C-480A-9278-F2A98BCFE8CA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Joh. 2:16</a:t>
            </a:r>
            <a:r>
              <a:rPr lang="af-ZA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wêreldse dinge-alles wat die sondige mens begeer, alles wat sy oë sien en begeer, al sy gesteldheid op besit-kom nie van die Vader nie, maar uit die wêreld</a:t>
            </a:r>
            <a:r>
              <a:rPr lang="af-ZA" dirty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Plessier is die skaduwee wat almal najaag – ryk of arm, hoog of laag, jonk of oud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R.C Ryle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af-ZA" u="sng" dirty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Wat leer ons uit Moses?</a:t>
            </a:r>
            <a:endParaRPr lang="af-ZA" dirty="0">
              <a:ln w="2857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f-Z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jy gered wil word, moet jy in keuse maak</a:t>
            </a:r>
            <a:r>
              <a:rPr lang="af-Z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af-Z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af-ZA" u="sng" dirty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Wat leer ons uit Moses?</a:t>
            </a:r>
            <a:endParaRPr lang="af-ZA" dirty="0">
              <a:ln w="2857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f-Z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jy gered wil word, moet jy in keuse maak</a:t>
            </a:r>
            <a:r>
              <a:rPr lang="af-Z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af-Z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af-Z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 geloof sal jou die keuse laat </a:t>
            </a:r>
            <a:r>
              <a:rPr lang="af-Z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endParaRPr lang="af-Z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af-ZA" u="sng" dirty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Wat leer ons uit Moses?</a:t>
            </a:r>
            <a:endParaRPr lang="af-ZA" dirty="0">
              <a:ln w="2857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f-Z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jy gered wil word, moet jy in keuse maak</a:t>
            </a:r>
            <a:r>
              <a:rPr lang="af-Z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af-Z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af-Z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 geloof sal jou die keuse laat </a:t>
            </a:r>
            <a:r>
              <a:rPr lang="af-Z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endParaRPr lang="af-Z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lnSpc>
                <a:spcPct val="150000"/>
              </a:lnSpc>
            </a:pPr>
            <a:r>
              <a:rPr lang="af-ZA" sz="3600" b="1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Rede vir die toestand van die </a:t>
            </a:r>
            <a:r>
              <a:rPr lang="af-ZA" sz="3600" b="1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kerk– </a:t>
            </a:r>
            <a:r>
              <a:rPr lang="af-ZA" sz="3600" b="1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ongeloof</a:t>
            </a:r>
            <a:r>
              <a:rPr lang="af-ZA" sz="3600" b="1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af-ZA" sz="3600" b="1" dirty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af-ZA" u="sng" dirty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Wat leer ons uit Moses?</a:t>
            </a:r>
            <a:endParaRPr lang="af-ZA" dirty="0">
              <a:ln w="2857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f-Z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jy gered wil word, moet jy in keuse maak</a:t>
            </a:r>
            <a:r>
              <a:rPr lang="af-Z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af-Z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af-Z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 geloof sal jou die keuse laat </a:t>
            </a:r>
            <a:r>
              <a:rPr lang="af-Z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endParaRPr lang="af-Z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lnSpc>
                <a:spcPct val="150000"/>
              </a:lnSpc>
            </a:pPr>
            <a:r>
              <a:rPr lang="af-ZA" sz="3600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Rede vir die toestand van die kerk – ongeloof!</a:t>
            </a:r>
          </a:p>
          <a:p>
            <a:pPr lvl="0">
              <a:lnSpc>
                <a:spcPct val="150000"/>
              </a:lnSpc>
            </a:pPr>
            <a:r>
              <a:rPr lang="af-ZA" sz="3600" b="1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Geheim van Moses se grootheid </a:t>
            </a:r>
            <a:r>
              <a:rPr lang="af-ZA" sz="3600" b="1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sym typeface="Wingdings"/>
              </a:rPr>
              <a:t></a:t>
            </a:r>
            <a:r>
              <a:rPr lang="af-ZA" sz="3600" b="1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 sy geloof!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walking with God, a man will go just as far as he believes, and no further. His life will always be proportioned to his faith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R.C Ryle</a:t>
            </a:r>
            <a:r>
              <a:rPr lang="af-ZA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 smtClean="0"/>
              <a:t>	</a:t>
            </a:r>
            <a:endParaRPr lang="af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181</Words>
  <Application>Microsoft Office PowerPoint</Application>
  <PresentationFormat>On-screen Show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1 Joh. 2:16    “Die wêreldse dinge-alles wat die sondige mens begeer, alles wat sy oë sien en begeer, al sy gesteldheid op besit-kom nie van die Vader nie, maar uit die wêreld.”</vt:lpstr>
      <vt:lpstr>“Plessier is die skaduwee wat almal najaag – ryk of arm, hoog of laag, jonk of oud”        R.C Ryle</vt:lpstr>
      <vt:lpstr>Slide 4</vt:lpstr>
      <vt:lpstr>Wat leer ons uit Moses?</vt:lpstr>
      <vt:lpstr>Wat leer ons uit Moses?</vt:lpstr>
      <vt:lpstr>Wat leer ons uit Moses?</vt:lpstr>
      <vt:lpstr>Wat leer ons uit Moses?</vt:lpstr>
      <vt:lpstr>“In walking with God, a man will go just as far as he believes, and no further. His life will always be proportioned to his faith.”         R.C Ryle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2</cp:revision>
  <dcterms:created xsi:type="dcterms:W3CDTF">2014-09-05T05:43:10Z</dcterms:created>
  <dcterms:modified xsi:type="dcterms:W3CDTF">2014-09-05T05:53:45Z</dcterms:modified>
</cp:coreProperties>
</file>