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79" autoAdjust="0"/>
    <p:restoredTop sz="94660"/>
  </p:normalViewPr>
  <p:slideViewPr>
    <p:cSldViewPr>
      <p:cViewPr varScale="1">
        <p:scale>
          <a:sx n="69" d="100"/>
          <a:sy n="69" d="100"/>
        </p:scale>
        <p:origin x="-165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61614BB7-032F-4781-BCAF-93A7BCABB39D}" type="datetimeFigureOut">
              <a:rPr lang="en-US" smtClean="0"/>
              <a:t>11/16/2014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96C743F-690D-464F-98C3-9EE7B61B968C}"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61614BB7-032F-4781-BCAF-93A7BCABB39D}" type="datetimeFigureOut">
              <a:rPr lang="en-US" smtClean="0"/>
              <a:t>11/16/2014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96C743F-690D-464F-98C3-9EE7B61B968C}"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61614BB7-032F-4781-BCAF-93A7BCABB39D}" type="datetimeFigureOut">
              <a:rPr lang="en-US" smtClean="0"/>
              <a:t>11/16/2014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96C743F-690D-464F-98C3-9EE7B61B968C}"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61614BB7-032F-4781-BCAF-93A7BCABB39D}" type="datetimeFigureOut">
              <a:rPr lang="en-US" smtClean="0"/>
              <a:t>11/16/2014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96C743F-690D-464F-98C3-9EE7B61B968C}"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614BB7-032F-4781-BCAF-93A7BCABB39D}" type="datetimeFigureOut">
              <a:rPr lang="en-US" smtClean="0"/>
              <a:t>11/16/2014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96C743F-690D-464F-98C3-9EE7B61B968C}" type="slidenum">
              <a:rPr lang="en-ZA" smtClean="0"/>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61614BB7-032F-4781-BCAF-93A7BCABB39D}" type="datetimeFigureOut">
              <a:rPr lang="en-US" smtClean="0"/>
              <a:t>11/16/2014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596C743F-690D-464F-98C3-9EE7B61B968C}" type="slidenum">
              <a:rPr lang="en-ZA" smtClean="0"/>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61614BB7-032F-4781-BCAF-93A7BCABB39D}" type="datetimeFigureOut">
              <a:rPr lang="en-US" smtClean="0"/>
              <a:t>11/16/2014</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596C743F-690D-464F-98C3-9EE7B61B968C}"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61614BB7-032F-4781-BCAF-93A7BCABB39D}" type="datetimeFigureOut">
              <a:rPr lang="en-US" smtClean="0"/>
              <a:t>11/16/2014</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596C743F-690D-464F-98C3-9EE7B61B968C}"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614BB7-032F-4781-BCAF-93A7BCABB39D}" type="datetimeFigureOut">
              <a:rPr lang="en-US" smtClean="0"/>
              <a:t>11/16/2014</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596C743F-690D-464F-98C3-9EE7B61B968C}"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614BB7-032F-4781-BCAF-93A7BCABB39D}" type="datetimeFigureOut">
              <a:rPr lang="en-US" smtClean="0"/>
              <a:t>11/16/2014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596C743F-690D-464F-98C3-9EE7B61B968C}" type="slidenum">
              <a:rPr lang="en-ZA" smtClean="0"/>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614BB7-032F-4781-BCAF-93A7BCABB39D}" type="datetimeFigureOut">
              <a:rPr lang="en-US" smtClean="0"/>
              <a:t>11/16/2014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596C743F-690D-464F-98C3-9EE7B61B968C}" type="slidenum">
              <a:rPr lang="en-ZA" smtClean="0"/>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5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614BB7-032F-4781-BCAF-93A7BCABB39D}" type="datetimeFigureOut">
              <a:rPr lang="en-US" smtClean="0"/>
              <a:t>11/16/2014</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6C743F-690D-464F-98C3-9EE7B61B968C}"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14000"/>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dirty="0" smtClean="0">
                <a:effectLst>
                  <a:outerShdw blurRad="38100" dist="38100" dir="2700000" algn="tl">
                    <a:srgbClr val="000000">
                      <a:alpha val="43137"/>
                    </a:srgbClr>
                  </a:outerShdw>
                </a:effectLst>
              </a:rPr>
              <a:t>"</a:t>
            </a:r>
            <a:r>
              <a:rPr lang="en-ZA" i="1" dirty="0">
                <a:effectLst>
                  <a:outerShdw blurRad="38100" dist="38100" dir="2700000" algn="tl">
                    <a:srgbClr val="000000">
                      <a:alpha val="43137"/>
                    </a:srgbClr>
                  </a:outerShdw>
                </a:effectLst>
              </a:rPr>
              <a:t>If he cannot bruise the head, he will bruise the heel. if he cannot rob the </a:t>
            </a:r>
            <a:r>
              <a:rPr lang="en-ZA" i="1" dirty="0" err="1">
                <a:effectLst>
                  <a:outerShdw blurRad="38100" dist="38100" dir="2700000" algn="tl">
                    <a:srgbClr val="000000">
                      <a:alpha val="43137"/>
                    </a:srgbClr>
                  </a:outerShdw>
                </a:effectLst>
              </a:rPr>
              <a:t>believersof</a:t>
            </a:r>
            <a:r>
              <a:rPr lang="en-ZA" i="1" dirty="0">
                <a:effectLst>
                  <a:outerShdw blurRad="38100" dist="38100" dir="2700000" algn="tl">
                    <a:srgbClr val="000000">
                      <a:alpha val="43137"/>
                    </a:srgbClr>
                  </a:outerShdw>
                </a:effectLst>
              </a:rPr>
              <a:t> heaven, he will </a:t>
            </a:r>
            <a:r>
              <a:rPr lang="en-ZA" i="1" dirty="0" smtClean="0">
                <a:effectLst>
                  <a:outerShdw blurRad="38100" dist="38100" dir="2700000" algn="tl">
                    <a:srgbClr val="000000">
                      <a:alpha val="43137"/>
                    </a:srgbClr>
                  </a:outerShdw>
                </a:effectLst>
              </a:rPr>
              <a:t>vex them </a:t>
            </a:r>
            <a:r>
              <a:rPr lang="en-ZA" i="1" dirty="0">
                <a:effectLst>
                  <a:outerShdw blurRad="38100" dist="38100" dir="2700000" algn="tl">
                    <a:srgbClr val="000000">
                      <a:alpha val="43137"/>
                    </a:srgbClr>
                  </a:outerShdw>
                </a:effectLst>
              </a:rPr>
              <a:t>by the way</a:t>
            </a:r>
            <a:r>
              <a:rPr lang="en-ZA" dirty="0" smtClean="0">
                <a:effectLst>
                  <a:outerShdw blurRad="38100" dist="38100" dir="2700000" algn="tl">
                    <a:srgbClr val="000000">
                      <a:alpha val="43137"/>
                    </a:srgbClr>
                  </a:outerShdw>
                </a:effectLst>
              </a:rPr>
              <a:t>.“</a:t>
            </a:r>
            <a:br>
              <a:rPr lang="en-ZA" dirty="0" smtClean="0">
                <a:effectLst>
                  <a:outerShdw blurRad="38100" dist="38100" dir="2700000" algn="tl">
                    <a:srgbClr val="000000">
                      <a:alpha val="43137"/>
                    </a:srgbClr>
                  </a:outerShdw>
                </a:effectLst>
              </a:rPr>
            </a:br>
            <a:r>
              <a:rPr lang="en-ZA" dirty="0">
                <a:effectLst>
                  <a:outerShdw blurRad="38100" dist="38100" dir="2700000" algn="tl">
                    <a:srgbClr val="000000">
                      <a:alpha val="43137"/>
                    </a:srgbClr>
                  </a:outerShdw>
                </a:effectLst>
              </a:rPr>
              <a:t/>
            </a:r>
            <a:br>
              <a:rPr lang="en-ZA" dirty="0">
                <a:effectLst>
                  <a:outerShdw blurRad="38100" dist="38100" dir="2700000" algn="tl">
                    <a:srgbClr val="000000">
                      <a:alpha val="43137"/>
                    </a:srgbClr>
                  </a:outerShdw>
                </a:effectLst>
              </a:rPr>
            </a:br>
            <a:r>
              <a:rPr lang="en-ZA" dirty="0" smtClean="0">
                <a:effectLst>
                  <a:outerShdw blurRad="38100" dist="38100" dir="2700000" algn="tl">
                    <a:srgbClr val="000000">
                      <a:alpha val="43137"/>
                    </a:srgbClr>
                  </a:outerShdw>
                </a:effectLst>
              </a:rPr>
              <a:t/>
            </a:r>
            <a:br>
              <a:rPr lang="en-ZA" dirty="0" smtClean="0">
                <a:effectLst>
                  <a:outerShdw blurRad="38100" dist="38100" dir="2700000" algn="tl">
                    <a:srgbClr val="000000">
                      <a:alpha val="43137"/>
                    </a:srgbClr>
                  </a:outerShdw>
                </a:effectLst>
              </a:rPr>
            </a:br>
            <a:r>
              <a:rPr lang="en-ZA" dirty="0">
                <a:effectLst>
                  <a:outerShdw blurRad="38100" dist="38100" dir="2700000" algn="tl">
                    <a:srgbClr val="000000">
                      <a:alpha val="43137"/>
                    </a:srgbClr>
                  </a:outerShdw>
                </a:effectLst>
              </a:rPr>
              <a:t>	</a:t>
            </a:r>
            <a:r>
              <a:rPr lang="en-ZA" dirty="0" smtClean="0">
                <a:effectLst>
                  <a:outerShdw blurRad="38100" dist="38100" dir="2700000" algn="tl">
                    <a:srgbClr val="000000">
                      <a:alpha val="43137"/>
                    </a:srgbClr>
                  </a:outerShdw>
                </a:effectLst>
              </a:rPr>
              <a:t>						</a:t>
            </a:r>
            <a:r>
              <a:rPr lang="en-ZA" b="1" dirty="0" smtClean="0">
                <a:solidFill>
                  <a:srgbClr val="7030A0"/>
                </a:solidFill>
                <a:effectLst>
                  <a:outerShdw blurRad="38100" dist="38100" dir="2700000" algn="tl">
                    <a:srgbClr val="000000">
                      <a:alpha val="43137"/>
                    </a:srgbClr>
                  </a:outerShdw>
                </a:effectLst>
              </a:rPr>
              <a:t>J.C. Ryle</a:t>
            </a:r>
            <a:endParaRPr lang="en-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14000"/>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a:solidFill>
                  <a:srgbClr val="00B050"/>
                </a:solidFill>
                <a:effectLst>
                  <a:outerShdw blurRad="38100" dist="38100" dir="2700000" algn="tl">
                    <a:srgbClr val="000000">
                      <a:alpha val="43137"/>
                    </a:srgbClr>
                  </a:outerShdw>
                </a:effectLst>
              </a:rPr>
              <a:t>Rom 1:6</a:t>
            </a:r>
            <a:r>
              <a:rPr lang="en-ZA" dirty="0">
                <a:solidFill>
                  <a:srgbClr val="00B050"/>
                </a:solidFill>
                <a:effectLst>
                  <a:outerShdw blurRad="38100" dist="38100" dir="2700000" algn="tl">
                    <a:srgbClr val="000000">
                      <a:alpha val="43137"/>
                    </a:srgbClr>
                  </a:outerShdw>
                </a:effectLst>
              </a:rPr>
              <a:t>  	</a:t>
            </a:r>
            <a:r>
              <a:rPr lang="en-ZA" dirty="0" smtClean="0">
                <a:effectLst>
                  <a:outerShdw blurRad="38100" dist="38100" dir="2700000" algn="tl">
                    <a:srgbClr val="000000">
                      <a:alpha val="43137"/>
                    </a:srgbClr>
                  </a:outerShdw>
                </a:effectLst>
              </a:rPr>
              <a:t/>
            </a:r>
            <a:br>
              <a:rPr lang="en-ZA" dirty="0" smtClean="0">
                <a:effectLst>
                  <a:outerShdw blurRad="38100" dist="38100" dir="2700000" algn="tl">
                    <a:srgbClr val="000000">
                      <a:alpha val="43137"/>
                    </a:srgbClr>
                  </a:outerShdw>
                </a:effectLst>
              </a:rPr>
            </a:br>
            <a:r>
              <a:rPr lang="en-ZA" dirty="0">
                <a:effectLst>
                  <a:outerShdw blurRad="38100" dist="38100" dir="2700000" algn="tl">
                    <a:srgbClr val="000000">
                      <a:alpha val="43137"/>
                    </a:srgbClr>
                  </a:outerShdw>
                </a:effectLst>
              </a:rPr>
              <a:t/>
            </a:r>
            <a:br>
              <a:rPr lang="en-ZA" dirty="0">
                <a:effectLst>
                  <a:outerShdw blurRad="38100" dist="38100" dir="2700000" algn="tl">
                    <a:srgbClr val="000000">
                      <a:alpha val="43137"/>
                    </a:srgbClr>
                  </a:outerShdw>
                </a:effectLst>
              </a:rPr>
            </a:br>
            <a:r>
              <a:rPr lang="en-ZA" dirty="0" smtClean="0">
                <a:effectLst>
                  <a:outerShdw blurRad="38100" dist="38100" dir="2700000" algn="tl">
                    <a:srgbClr val="000000">
                      <a:alpha val="43137"/>
                    </a:srgbClr>
                  </a:outerShdw>
                </a:effectLst>
              </a:rPr>
              <a:t>"</a:t>
            </a:r>
            <a:r>
              <a:rPr lang="en-ZA" i="1" dirty="0" err="1">
                <a:effectLst>
                  <a:outerShdw blurRad="38100" dist="38100" dir="2700000" algn="tl">
                    <a:srgbClr val="000000">
                      <a:alpha val="43137"/>
                    </a:srgbClr>
                  </a:outerShdw>
                </a:effectLst>
              </a:rPr>
              <a:t>Julle</a:t>
            </a:r>
            <a:r>
              <a:rPr lang="en-ZA" i="1" dirty="0">
                <a:effectLst>
                  <a:outerShdw blurRad="38100" dist="38100" dir="2700000" algn="tl">
                    <a:srgbClr val="000000">
                      <a:alpha val="43137"/>
                    </a:srgbClr>
                  </a:outerShdw>
                </a:effectLst>
              </a:rPr>
              <a:t> is </a:t>
            </a:r>
            <a:r>
              <a:rPr lang="en-ZA" i="1" dirty="0" err="1">
                <a:effectLst>
                  <a:outerShdw blurRad="38100" dist="38100" dir="2700000" algn="tl">
                    <a:srgbClr val="000000">
                      <a:alpha val="43137"/>
                    </a:srgbClr>
                  </a:outerShdw>
                </a:effectLst>
              </a:rPr>
              <a:t>hierby</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inbegrepe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ook</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julle</a:t>
            </a:r>
            <a:r>
              <a:rPr lang="en-ZA" i="1" dirty="0">
                <a:effectLst>
                  <a:outerShdw blurRad="38100" dist="38100" dir="2700000" algn="tl">
                    <a:srgbClr val="000000">
                      <a:alpha val="43137"/>
                    </a:srgbClr>
                  </a:outerShdw>
                </a:effectLst>
              </a:rPr>
              <a:t> is </a:t>
            </a:r>
            <a:r>
              <a:rPr lang="en-ZA" i="1" dirty="0" err="1">
                <a:effectLst>
                  <a:outerShdw blurRad="38100" dist="38100" dir="2700000" algn="tl">
                    <a:srgbClr val="000000">
                      <a:alpha val="43137"/>
                    </a:srgbClr>
                  </a:outerShdw>
                </a:effectLst>
              </a:rPr>
              <a:t>geroep</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aan</a:t>
            </a:r>
            <a:r>
              <a:rPr lang="en-ZA" i="1" dirty="0">
                <a:effectLst>
                  <a:outerShdw blurRad="38100" dist="38100" dir="2700000" algn="tl">
                    <a:srgbClr val="000000">
                      <a:alpha val="43137"/>
                    </a:srgbClr>
                  </a:outerShdw>
                </a:effectLst>
              </a:rPr>
              <a:t> Jesus </a:t>
            </a:r>
            <a:r>
              <a:rPr lang="en-ZA" i="1" dirty="0" err="1">
                <a:effectLst>
                  <a:outerShdw blurRad="38100" dist="38100" dir="2700000" algn="tl">
                    <a:srgbClr val="000000">
                      <a:alpha val="43137"/>
                    </a:srgbClr>
                  </a:outerShdw>
                </a:effectLst>
              </a:rPr>
              <a:t>Christus</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te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behoort</a:t>
            </a:r>
            <a:r>
              <a:rPr lang="en-ZA" i="1" dirty="0">
                <a:effectLst>
                  <a:outerShdw blurRad="38100" dist="38100" dir="2700000" algn="tl">
                    <a:srgbClr val="000000">
                      <a:alpha val="43137"/>
                    </a:srgbClr>
                  </a:outerShdw>
                </a:effectLst>
              </a:rPr>
              <a:t>. </a:t>
            </a:r>
            <a:r>
              <a:rPr lang="en-ZA" dirty="0">
                <a:effectLst>
                  <a:outerShdw blurRad="38100" dist="38100" dir="2700000" algn="tl">
                    <a:srgbClr val="000000">
                      <a:alpha val="43137"/>
                    </a:srgbClr>
                  </a:outerShdw>
                </a:effectLst>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14000"/>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err="1">
                <a:solidFill>
                  <a:srgbClr val="00B050"/>
                </a:solidFill>
                <a:effectLst>
                  <a:outerShdw blurRad="38100" dist="38100" dir="2700000" algn="tl">
                    <a:srgbClr val="000000">
                      <a:alpha val="43137"/>
                    </a:srgbClr>
                  </a:outerShdw>
                </a:effectLst>
              </a:rPr>
              <a:t>Joh</a:t>
            </a:r>
            <a:r>
              <a:rPr lang="en-ZA" b="1" dirty="0">
                <a:solidFill>
                  <a:srgbClr val="00B050"/>
                </a:solidFill>
                <a:effectLst>
                  <a:outerShdw blurRad="38100" dist="38100" dir="2700000" algn="tl">
                    <a:srgbClr val="000000">
                      <a:alpha val="43137"/>
                    </a:srgbClr>
                  </a:outerShdw>
                </a:effectLst>
              </a:rPr>
              <a:t> 5:21</a:t>
            </a:r>
            <a:r>
              <a:rPr lang="en-ZA" i="1" dirty="0">
                <a:solidFill>
                  <a:srgbClr val="00B050"/>
                </a:solidFill>
                <a:effectLst>
                  <a:outerShdw blurRad="38100" dist="38100" dir="2700000" algn="tl">
                    <a:srgbClr val="000000">
                      <a:alpha val="43137"/>
                    </a:srgbClr>
                  </a:outerShdw>
                </a:effectLst>
              </a:rPr>
              <a:t>  </a:t>
            </a:r>
            <a:r>
              <a:rPr lang="en-ZA" i="1" dirty="0">
                <a:effectLst>
                  <a:outerShdw blurRad="38100" dist="38100" dir="2700000" algn="tl">
                    <a:srgbClr val="000000">
                      <a:alpha val="43137"/>
                    </a:srgbClr>
                  </a:outerShdw>
                </a:effectLst>
              </a:rPr>
              <a:t>	</a:t>
            </a:r>
            <a:r>
              <a:rPr lang="en-ZA" i="1" dirty="0" smtClean="0">
                <a:effectLst>
                  <a:outerShdw blurRad="38100" dist="38100" dir="2700000" algn="tl">
                    <a:srgbClr val="000000">
                      <a:alpha val="43137"/>
                    </a:srgbClr>
                  </a:outerShdw>
                </a:effectLst>
              </a:rPr>
              <a:t/>
            </a:r>
            <a:br>
              <a:rPr lang="en-ZA" i="1" dirty="0" smtClean="0">
                <a:effectLst>
                  <a:outerShdw blurRad="38100" dist="38100" dir="2700000" algn="tl">
                    <a:srgbClr val="000000">
                      <a:alpha val="43137"/>
                    </a:srgbClr>
                  </a:outerShdw>
                </a:effectLst>
              </a:rPr>
            </a:br>
            <a:r>
              <a:rPr lang="en-ZA" i="1" dirty="0">
                <a:effectLst>
                  <a:outerShdw blurRad="38100" dist="38100" dir="2700000" algn="tl">
                    <a:srgbClr val="000000">
                      <a:alpha val="43137"/>
                    </a:srgbClr>
                  </a:outerShdw>
                </a:effectLst>
              </a:rPr>
              <a:t/>
            </a:r>
            <a:br>
              <a:rPr lang="en-ZA" i="1" dirty="0">
                <a:effectLst>
                  <a:outerShdw blurRad="38100" dist="38100" dir="2700000" algn="tl">
                    <a:srgbClr val="000000">
                      <a:alpha val="43137"/>
                    </a:srgbClr>
                  </a:outerShdw>
                </a:effectLst>
              </a:rPr>
            </a:br>
            <a:r>
              <a:rPr lang="en-ZA" i="1" dirty="0" smtClean="0">
                <a:effectLst>
                  <a:outerShdw blurRad="38100" dist="38100" dir="2700000" algn="tl">
                    <a:srgbClr val="000000">
                      <a:alpha val="43137"/>
                    </a:srgbClr>
                  </a:outerShdw>
                </a:effectLst>
              </a:rPr>
              <a:t>“</a:t>
            </a:r>
            <a:r>
              <a:rPr lang="en-ZA" i="1" dirty="0" err="1" smtClean="0">
                <a:effectLst>
                  <a:outerShdw blurRad="38100" dist="38100" dir="2700000" algn="tl">
                    <a:srgbClr val="000000">
                      <a:alpha val="43137"/>
                    </a:srgbClr>
                  </a:outerShdw>
                </a:effectLst>
              </a:rPr>
              <a:t>Soos</a:t>
            </a:r>
            <a:r>
              <a:rPr lang="en-ZA" i="1" dirty="0" smtClean="0">
                <a:effectLst>
                  <a:outerShdw blurRad="38100" dist="38100" dir="2700000" algn="tl">
                    <a:srgbClr val="000000">
                      <a:alpha val="43137"/>
                    </a:srgbClr>
                  </a:outerShdw>
                </a:effectLst>
              </a:rPr>
              <a:t> </a:t>
            </a:r>
            <a:r>
              <a:rPr lang="en-ZA" i="1" dirty="0">
                <a:effectLst>
                  <a:outerShdw blurRad="38100" dist="38100" dir="2700000" algn="tl">
                    <a:srgbClr val="000000">
                      <a:alpha val="43137"/>
                    </a:srgbClr>
                  </a:outerShdw>
                </a:effectLst>
              </a:rPr>
              <a:t>die Vader die </a:t>
            </a:r>
            <a:r>
              <a:rPr lang="en-ZA" i="1" dirty="0" err="1">
                <a:effectLst>
                  <a:outerShdw blurRad="38100" dist="38100" dir="2700000" algn="tl">
                    <a:srgbClr val="000000">
                      <a:alpha val="43137"/>
                    </a:srgbClr>
                  </a:outerShdw>
                </a:effectLst>
              </a:rPr>
              <a:t>dooies</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opwek</a:t>
            </a:r>
            <a:r>
              <a:rPr lang="en-ZA" i="1" dirty="0">
                <a:effectLst>
                  <a:outerShdw blurRad="38100" dist="38100" dir="2700000" algn="tl">
                    <a:srgbClr val="000000">
                      <a:alpha val="43137"/>
                    </a:srgbClr>
                  </a:outerShdw>
                </a:effectLst>
              </a:rPr>
              <a:t> en </a:t>
            </a:r>
            <a:r>
              <a:rPr lang="en-ZA" i="1" dirty="0" err="1">
                <a:effectLst>
                  <a:outerShdw blurRad="38100" dist="38100" dir="2700000" algn="tl">
                    <a:srgbClr val="000000">
                      <a:alpha val="43137"/>
                    </a:srgbClr>
                  </a:outerShdw>
                </a:effectLst>
              </a:rPr>
              <a:t>lewend</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maak</a:t>
            </a:r>
            <a:r>
              <a:rPr lang="en-ZA" i="1" dirty="0">
                <a:effectLst>
                  <a:outerShdw blurRad="38100" dist="38100" dir="2700000" algn="tl">
                    <a:srgbClr val="000000">
                      <a:alpha val="43137"/>
                    </a:srgbClr>
                  </a:outerShdw>
                </a:effectLst>
              </a:rPr>
              <a:t>, so </a:t>
            </a:r>
            <a:r>
              <a:rPr lang="en-ZA" i="1" dirty="0" err="1">
                <a:effectLst>
                  <a:outerShdw blurRad="38100" dist="38100" dir="2700000" algn="tl">
                    <a:srgbClr val="000000">
                      <a:alpha val="43137"/>
                    </a:srgbClr>
                  </a:outerShdw>
                </a:effectLst>
              </a:rPr>
              <a:t>maak</a:t>
            </a:r>
            <a:r>
              <a:rPr lang="en-ZA" i="1" dirty="0">
                <a:effectLst>
                  <a:outerShdw blurRad="38100" dist="38100" dir="2700000" algn="tl">
                    <a:srgbClr val="000000">
                      <a:alpha val="43137"/>
                    </a:srgbClr>
                  </a:outerShdw>
                </a:effectLst>
              </a:rPr>
              <a:t> die </a:t>
            </a:r>
            <a:r>
              <a:rPr lang="en-ZA" i="1" dirty="0" err="1">
                <a:effectLst>
                  <a:outerShdw blurRad="38100" dist="38100" dir="2700000" algn="tl">
                    <a:srgbClr val="000000">
                      <a:alpha val="43137"/>
                    </a:srgbClr>
                  </a:outerShdw>
                </a:effectLst>
              </a:rPr>
              <a:t>Seun</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ook</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lewend</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wie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Hy</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wil</a:t>
            </a:r>
            <a:r>
              <a:rPr lang="en-ZA" i="1" dirty="0">
                <a:effectLst>
                  <a:outerShdw blurRad="38100" dist="38100" dir="2700000" algn="tl">
                    <a:srgbClr val="000000">
                      <a:alpha val="43137"/>
                    </a:srgbClr>
                  </a:outerShdw>
                </a:effectLst>
              </a:rPr>
              <a:t>."</a:t>
            </a:r>
            <a:endParaRPr lang="en-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14000"/>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err="1">
                <a:solidFill>
                  <a:srgbClr val="00B050"/>
                </a:solidFill>
                <a:effectLst>
                  <a:outerShdw blurRad="38100" dist="38100" dir="2700000" algn="tl">
                    <a:srgbClr val="000000">
                      <a:alpha val="43137"/>
                    </a:srgbClr>
                  </a:outerShdw>
                </a:effectLst>
              </a:rPr>
              <a:t>Joh</a:t>
            </a:r>
            <a:r>
              <a:rPr lang="en-ZA" b="1" dirty="0">
                <a:solidFill>
                  <a:srgbClr val="00B050"/>
                </a:solidFill>
                <a:effectLst>
                  <a:outerShdw blurRad="38100" dist="38100" dir="2700000" algn="tl">
                    <a:srgbClr val="000000">
                      <a:alpha val="43137"/>
                    </a:srgbClr>
                  </a:outerShdw>
                </a:effectLst>
              </a:rPr>
              <a:t> 10:28</a:t>
            </a:r>
            <a:r>
              <a:rPr lang="en-ZA" i="1" dirty="0">
                <a:solidFill>
                  <a:srgbClr val="00B050"/>
                </a:solidFill>
                <a:effectLst>
                  <a:outerShdw blurRad="38100" dist="38100" dir="2700000" algn="tl">
                    <a:srgbClr val="000000">
                      <a:alpha val="43137"/>
                    </a:srgbClr>
                  </a:outerShdw>
                </a:effectLst>
              </a:rPr>
              <a:t>  </a:t>
            </a:r>
            <a:r>
              <a:rPr lang="en-ZA" i="1" dirty="0">
                <a:effectLst>
                  <a:outerShdw blurRad="38100" dist="38100" dir="2700000" algn="tl">
                    <a:srgbClr val="000000">
                      <a:alpha val="43137"/>
                    </a:srgbClr>
                  </a:outerShdw>
                </a:effectLst>
              </a:rPr>
              <a:t>	</a:t>
            </a:r>
            <a:r>
              <a:rPr lang="en-ZA" i="1" dirty="0" smtClean="0">
                <a:effectLst>
                  <a:outerShdw blurRad="38100" dist="38100" dir="2700000" algn="tl">
                    <a:srgbClr val="000000">
                      <a:alpha val="43137"/>
                    </a:srgbClr>
                  </a:outerShdw>
                </a:effectLst>
              </a:rPr>
              <a:t/>
            </a:r>
            <a:br>
              <a:rPr lang="en-ZA" i="1" dirty="0" smtClean="0">
                <a:effectLst>
                  <a:outerShdw blurRad="38100" dist="38100" dir="2700000" algn="tl">
                    <a:srgbClr val="000000">
                      <a:alpha val="43137"/>
                    </a:srgbClr>
                  </a:outerShdw>
                </a:effectLst>
              </a:rPr>
            </a:br>
            <a:r>
              <a:rPr lang="en-ZA" i="1" dirty="0">
                <a:effectLst>
                  <a:outerShdw blurRad="38100" dist="38100" dir="2700000" algn="tl">
                    <a:srgbClr val="000000">
                      <a:alpha val="43137"/>
                    </a:srgbClr>
                  </a:outerShdw>
                </a:effectLst>
              </a:rPr>
              <a:t/>
            </a:r>
            <a:br>
              <a:rPr lang="en-ZA" i="1" dirty="0">
                <a:effectLst>
                  <a:outerShdw blurRad="38100" dist="38100" dir="2700000" algn="tl">
                    <a:srgbClr val="000000">
                      <a:alpha val="43137"/>
                    </a:srgbClr>
                  </a:outerShdw>
                </a:effectLst>
              </a:rPr>
            </a:br>
            <a:r>
              <a:rPr lang="en-ZA" i="1" dirty="0" smtClean="0">
                <a:effectLst>
                  <a:outerShdw blurRad="38100" dist="38100" dir="2700000" algn="tl">
                    <a:srgbClr val="000000">
                      <a:alpha val="43137"/>
                    </a:srgbClr>
                  </a:outerShdw>
                </a:effectLst>
              </a:rPr>
              <a:t>"</a:t>
            </a:r>
            <a:r>
              <a:rPr lang="en-ZA" i="1" dirty="0" err="1">
                <a:effectLst>
                  <a:outerShdw blurRad="38100" dist="38100" dir="2700000" algn="tl">
                    <a:srgbClr val="000000">
                      <a:alpha val="43137"/>
                    </a:srgbClr>
                  </a:outerShdw>
                </a:effectLst>
              </a:rPr>
              <a:t>Ek</a:t>
            </a:r>
            <a:r>
              <a:rPr lang="en-ZA" i="1" dirty="0">
                <a:effectLst>
                  <a:outerShdw blurRad="38100" dist="38100" dir="2700000" algn="tl">
                    <a:srgbClr val="000000">
                      <a:alpha val="43137"/>
                    </a:srgbClr>
                  </a:outerShdw>
                </a:effectLst>
              </a:rPr>
              <a:t> gee </a:t>
            </a:r>
            <a:r>
              <a:rPr lang="en-ZA" i="1" dirty="0" err="1">
                <a:effectLst>
                  <a:outerShdw blurRad="38100" dist="38100" dir="2700000" algn="tl">
                    <a:srgbClr val="000000">
                      <a:alpha val="43137"/>
                    </a:srgbClr>
                  </a:outerShdw>
                </a:effectLst>
              </a:rPr>
              <a:t>hulle</a:t>
            </a:r>
            <a:r>
              <a:rPr lang="en-ZA" i="1" dirty="0">
                <a:effectLst>
                  <a:outerShdw blurRad="38100" dist="38100" dir="2700000" algn="tl">
                    <a:srgbClr val="000000">
                      <a:alpha val="43137"/>
                    </a:srgbClr>
                  </a:outerShdw>
                </a:effectLst>
              </a:rPr>
              <a:t> die </a:t>
            </a:r>
            <a:r>
              <a:rPr lang="en-ZA" i="1" dirty="0" err="1">
                <a:effectLst>
                  <a:outerShdw blurRad="38100" dist="38100" dir="2700000" algn="tl">
                    <a:srgbClr val="000000">
                      <a:alpha val="43137"/>
                    </a:srgbClr>
                  </a:outerShdw>
                </a:effectLst>
              </a:rPr>
              <a:t>ewige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lewe</a:t>
            </a:r>
            <a:r>
              <a:rPr lang="en-ZA" i="1" dirty="0">
                <a:effectLst>
                  <a:outerShdw blurRad="38100" dist="38100" dir="2700000" algn="tl">
                    <a:srgbClr val="000000">
                      <a:alpha val="43137"/>
                    </a:srgbClr>
                  </a:outerShdw>
                </a:effectLst>
              </a:rPr>
              <a:t>, en </a:t>
            </a:r>
            <a:r>
              <a:rPr lang="en-ZA" i="1" dirty="0" err="1">
                <a:effectLst>
                  <a:outerShdw blurRad="38100" dist="38100" dir="2700000" algn="tl">
                    <a:srgbClr val="000000">
                      <a:alpha val="43137"/>
                    </a:srgbClr>
                  </a:outerShdw>
                </a:effectLst>
              </a:rPr>
              <a:t>hulle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sal</a:t>
            </a:r>
            <a:r>
              <a:rPr lang="en-ZA" i="1" dirty="0">
                <a:effectLst>
                  <a:outerShdw blurRad="38100" dist="38100" dir="2700000" algn="tl">
                    <a:srgbClr val="000000">
                      <a:alpha val="43137"/>
                    </a:srgbClr>
                  </a:outerShdw>
                </a:effectLst>
              </a:rPr>
              <a:t> in </a:t>
            </a:r>
            <a:r>
              <a:rPr lang="en-ZA" i="1" dirty="0" err="1">
                <a:effectLst>
                  <a:outerShdw blurRad="38100" dist="38100" dir="2700000" algn="tl">
                    <a:srgbClr val="000000">
                      <a:alpha val="43137"/>
                    </a:srgbClr>
                  </a:outerShdw>
                </a:effectLst>
              </a:rPr>
              <a:t>alle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ewigheid</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nooit</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verlore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gaan</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nie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Niemand</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sal</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hulle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uit</a:t>
            </a:r>
            <a:r>
              <a:rPr lang="en-ZA" i="1" dirty="0">
                <a:effectLst>
                  <a:outerShdw blurRad="38100" dist="38100" dir="2700000" algn="tl">
                    <a:srgbClr val="000000">
                      <a:alpha val="43137"/>
                    </a:srgbClr>
                  </a:outerShdw>
                </a:effectLst>
              </a:rPr>
              <a:t> my hand </a:t>
            </a:r>
            <a:r>
              <a:rPr lang="en-ZA" i="1" dirty="0" err="1">
                <a:effectLst>
                  <a:outerShdw blurRad="38100" dist="38100" dir="2700000" algn="tl">
                    <a:srgbClr val="000000">
                      <a:alpha val="43137"/>
                    </a:srgbClr>
                  </a:outerShdw>
                </a:effectLst>
              </a:rPr>
              <a:t>ruk</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nie</a:t>
            </a:r>
            <a:r>
              <a:rPr lang="en-ZA" i="1" dirty="0" smtClean="0">
                <a:effectLst>
                  <a:outerShdw blurRad="38100" dist="38100" dir="2700000" algn="tl">
                    <a:srgbClr val="000000">
                      <a:alpha val="43137"/>
                    </a:srgbClr>
                  </a:outerShdw>
                </a:effectLst>
              </a:rPr>
              <a:t>."</a:t>
            </a:r>
            <a:endParaRPr lang="en-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14000"/>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err="1">
                <a:solidFill>
                  <a:srgbClr val="00B050"/>
                </a:solidFill>
                <a:effectLst>
                  <a:outerShdw blurRad="38100" dist="38100" dir="2700000" algn="tl">
                    <a:srgbClr val="000000">
                      <a:alpha val="43137"/>
                    </a:srgbClr>
                  </a:outerShdw>
                </a:effectLst>
              </a:rPr>
              <a:t>Joh</a:t>
            </a:r>
            <a:r>
              <a:rPr lang="en-ZA" b="1" dirty="0">
                <a:solidFill>
                  <a:srgbClr val="00B050"/>
                </a:solidFill>
                <a:effectLst>
                  <a:outerShdw blurRad="38100" dist="38100" dir="2700000" algn="tl">
                    <a:srgbClr val="000000">
                      <a:alpha val="43137"/>
                    </a:srgbClr>
                  </a:outerShdw>
                </a:effectLst>
              </a:rPr>
              <a:t> 1:12</a:t>
            </a:r>
            <a:r>
              <a:rPr lang="en-ZA" i="1" dirty="0">
                <a:solidFill>
                  <a:srgbClr val="00B050"/>
                </a:solidFill>
                <a:effectLst>
                  <a:outerShdw blurRad="38100" dist="38100" dir="2700000" algn="tl">
                    <a:srgbClr val="000000">
                      <a:alpha val="43137"/>
                    </a:srgbClr>
                  </a:outerShdw>
                </a:effectLst>
              </a:rPr>
              <a:t>  </a:t>
            </a:r>
            <a:r>
              <a:rPr lang="en-ZA" i="1" dirty="0">
                <a:effectLst>
                  <a:outerShdw blurRad="38100" dist="38100" dir="2700000" algn="tl">
                    <a:srgbClr val="000000">
                      <a:alpha val="43137"/>
                    </a:srgbClr>
                  </a:outerShdw>
                </a:effectLst>
              </a:rPr>
              <a:t>	</a:t>
            </a:r>
            <a:r>
              <a:rPr lang="en-ZA" i="1" dirty="0" smtClean="0">
                <a:effectLst>
                  <a:outerShdw blurRad="38100" dist="38100" dir="2700000" algn="tl">
                    <a:srgbClr val="000000">
                      <a:alpha val="43137"/>
                    </a:srgbClr>
                  </a:outerShdw>
                </a:effectLst>
              </a:rPr>
              <a:t/>
            </a:r>
            <a:br>
              <a:rPr lang="en-ZA" i="1" dirty="0" smtClean="0">
                <a:effectLst>
                  <a:outerShdw blurRad="38100" dist="38100" dir="2700000" algn="tl">
                    <a:srgbClr val="000000">
                      <a:alpha val="43137"/>
                    </a:srgbClr>
                  </a:outerShdw>
                </a:effectLst>
              </a:rPr>
            </a:br>
            <a:r>
              <a:rPr lang="en-ZA" i="1" dirty="0">
                <a:effectLst>
                  <a:outerShdw blurRad="38100" dist="38100" dir="2700000" algn="tl">
                    <a:srgbClr val="000000">
                      <a:alpha val="43137"/>
                    </a:srgbClr>
                  </a:outerShdw>
                </a:effectLst>
              </a:rPr>
              <a:t/>
            </a:r>
            <a:br>
              <a:rPr lang="en-ZA" i="1" dirty="0">
                <a:effectLst>
                  <a:outerShdw blurRad="38100" dist="38100" dir="2700000" algn="tl">
                    <a:srgbClr val="000000">
                      <a:alpha val="43137"/>
                    </a:srgbClr>
                  </a:outerShdw>
                </a:effectLst>
              </a:rPr>
            </a:br>
            <a:r>
              <a:rPr lang="en-ZA" i="1" dirty="0" smtClean="0">
                <a:effectLst>
                  <a:outerShdw blurRad="38100" dist="38100" dir="2700000" algn="tl">
                    <a:srgbClr val="000000">
                      <a:alpha val="43137"/>
                    </a:srgbClr>
                  </a:outerShdw>
                </a:effectLst>
              </a:rPr>
              <a:t>"</a:t>
            </a:r>
            <a:r>
              <a:rPr lang="en-ZA" i="1" dirty="0" err="1">
                <a:effectLst>
                  <a:outerShdw blurRad="38100" dist="38100" dir="2700000" algn="tl">
                    <a:srgbClr val="000000">
                      <a:alpha val="43137"/>
                    </a:srgbClr>
                  </a:outerShdw>
                </a:effectLst>
              </a:rPr>
              <a:t>Maar</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aan</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almal</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wat</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Hom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aangeneem</a:t>
            </a:r>
            <a:r>
              <a:rPr lang="en-ZA" i="1" dirty="0">
                <a:effectLst>
                  <a:outerShdw blurRad="38100" dist="38100" dir="2700000" algn="tl">
                    <a:srgbClr val="000000">
                      <a:alpha val="43137"/>
                    </a:srgbClr>
                  </a:outerShdw>
                </a:effectLst>
              </a:rPr>
              <a:t> het, </a:t>
            </a:r>
            <a:r>
              <a:rPr lang="en-ZA" i="1" dirty="0" err="1">
                <a:effectLst>
                  <a:outerShdw blurRad="38100" dist="38100" dir="2700000" algn="tl">
                    <a:srgbClr val="000000">
                      <a:alpha val="43137"/>
                    </a:srgbClr>
                  </a:outerShdw>
                </a:effectLst>
              </a:rPr>
              <a:t>dié</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wat</a:t>
            </a:r>
            <a:r>
              <a:rPr lang="en-ZA" i="1" dirty="0">
                <a:effectLst>
                  <a:outerShdw blurRad="38100" dist="38100" dir="2700000" algn="tl">
                    <a:srgbClr val="000000">
                      <a:alpha val="43137"/>
                    </a:srgbClr>
                  </a:outerShdw>
                </a:effectLst>
              </a:rPr>
              <a:t> in </a:t>
            </a:r>
            <a:r>
              <a:rPr lang="en-ZA" i="1" dirty="0" err="1">
                <a:effectLst>
                  <a:outerShdw blurRad="38100" dist="38100" dir="2700000" algn="tl">
                    <a:srgbClr val="000000">
                      <a:alpha val="43137"/>
                    </a:srgbClr>
                  </a:outerShdw>
                </a:effectLst>
              </a:rPr>
              <a:t>Hom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glo</a:t>
            </a:r>
            <a:r>
              <a:rPr lang="en-ZA" i="1" dirty="0">
                <a:effectLst>
                  <a:outerShdw blurRad="38100" dist="38100" dir="2700000" algn="tl">
                    <a:srgbClr val="000000">
                      <a:alpha val="43137"/>
                    </a:srgbClr>
                  </a:outerShdw>
                </a:effectLst>
              </a:rPr>
              <a:t>, het </a:t>
            </a:r>
            <a:r>
              <a:rPr lang="en-ZA" i="1" dirty="0" err="1">
                <a:effectLst>
                  <a:outerShdw blurRad="38100" dist="38100" dir="2700000" algn="tl">
                    <a:srgbClr val="000000">
                      <a:alpha val="43137"/>
                    </a:srgbClr>
                  </a:outerShdw>
                </a:effectLst>
              </a:rPr>
              <a:t>Hy</a:t>
            </a:r>
            <a:r>
              <a:rPr lang="en-ZA" i="1" dirty="0">
                <a:effectLst>
                  <a:outerShdw blurRad="38100" dist="38100" dir="2700000" algn="tl">
                    <a:srgbClr val="000000">
                      <a:alpha val="43137"/>
                    </a:srgbClr>
                  </a:outerShdw>
                </a:effectLst>
              </a:rPr>
              <a:t> die </a:t>
            </a:r>
            <a:r>
              <a:rPr lang="en-ZA" i="1" dirty="0" err="1">
                <a:effectLst>
                  <a:outerShdw blurRad="38100" dist="38100" dir="2700000" algn="tl">
                    <a:srgbClr val="000000">
                      <a:alpha val="43137"/>
                    </a:srgbClr>
                  </a:outerShdw>
                </a:effectLst>
              </a:rPr>
              <a:t>reg</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gegee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kinders</a:t>
            </a:r>
            <a:r>
              <a:rPr lang="en-ZA" i="1" dirty="0">
                <a:effectLst>
                  <a:outerShdw blurRad="38100" dist="38100" dir="2700000" algn="tl">
                    <a:srgbClr val="000000">
                      <a:alpha val="43137"/>
                    </a:srgbClr>
                  </a:outerShdw>
                </a:effectLst>
              </a:rPr>
              <a:t> van God </a:t>
            </a:r>
            <a:r>
              <a:rPr lang="en-ZA" i="1" dirty="0" err="1">
                <a:effectLst>
                  <a:outerShdw blurRad="38100" dist="38100" dir="2700000" algn="tl">
                    <a:srgbClr val="000000">
                      <a:alpha val="43137"/>
                    </a:srgbClr>
                  </a:outerShdw>
                </a:effectLst>
              </a:rPr>
              <a:t>te</a:t>
            </a:r>
            <a:r>
              <a:rPr lang="en-ZA" i="1" dirty="0">
                <a:effectLst>
                  <a:outerShdw blurRad="38100" dist="38100" dir="2700000" algn="tl">
                    <a:srgbClr val="000000">
                      <a:alpha val="43137"/>
                    </a:srgbClr>
                  </a:outerShdw>
                </a:effectLst>
              </a:rPr>
              <a:t> word."</a:t>
            </a:r>
            <a:endParaRPr lang="en-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14000"/>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err="1">
                <a:solidFill>
                  <a:srgbClr val="00B050"/>
                </a:solidFill>
                <a:effectLst>
                  <a:outerShdw blurRad="38100" dist="38100" dir="2700000" algn="tl">
                    <a:srgbClr val="000000">
                      <a:alpha val="43137"/>
                    </a:srgbClr>
                  </a:outerShdw>
                </a:effectLst>
              </a:rPr>
              <a:t>Jes</a:t>
            </a:r>
            <a:r>
              <a:rPr lang="en-ZA" b="1" dirty="0">
                <a:solidFill>
                  <a:srgbClr val="00B050"/>
                </a:solidFill>
                <a:effectLst>
                  <a:outerShdw blurRad="38100" dist="38100" dir="2700000" algn="tl">
                    <a:srgbClr val="000000">
                      <a:alpha val="43137"/>
                    </a:srgbClr>
                  </a:outerShdw>
                </a:effectLst>
              </a:rPr>
              <a:t>. 10:15</a:t>
            </a:r>
            <a:r>
              <a:rPr lang="en-ZA" i="1" dirty="0">
                <a:solidFill>
                  <a:srgbClr val="00B050"/>
                </a:solidFill>
                <a:effectLst>
                  <a:outerShdw blurRad="38100" dist="38100" dir="2700000" algn="tl">
                    <a:srgbClr val="000000">
                      <a:alpha val="43137"/>
                    </a:srgbClr>
                  </a:outerShdw>
                </a:effectLst>
              </a:rPr>
              <a:t>  </a:t>
            </a:r>
            <a:r>
              <a:rPr lang="en-ZA" i="1" dirty="0">
                <a:effectLst>
                  <a:outerShdw blurRad="38100" dist="38100" dir="2700000" algn="tl">
                    <a:srgbClr val="000000">
                      <a:alpha val="43137"/>
                    </a:srgbClr>
                  </a:outerShdw>
                </a:effectLst>
              </a:rPr>
              <a:t>	</a:t>
            </a:r>
            <a:r>
              <a:rPr lang="en-ZA" i="1" dirty="0" smtClean="0">
                <a:effectLst>
                  <a:outerShdw blurRad="38100" dist="38100" dir="2700000" algn="tl">
                    <a:srgbClr val="000000">
                      <a:alpha val="43137"/>
                    </a:srgbClr>
                  </a:outerShdw>
                </a:effectLst>
              </a:rPr>
              <a:t/>
            </a:r>
            <a:br>
              <a:rPr lang="en-ZA" i="1" dirty="0" smtClean="0">
                <a:effectLst>
                  <a:outerShdw blurRad="38100" dist="38100" dir="2700000" algn="tl">
                    <a:srgbClr val="000000">
                      <a:alpha val="43137"/>
                    </a:srgbClr>
                  </a:outerShdw>
                </a:effectLst>
              </a:rPr>
            </a:br>
            <a:r>
              <a:rPr lang="en-ZA" i="1" dirty="0">
                <a:effectLst>
                  <a:outerShdw blurRad="38100" dist="38100" dir="2700000" algn="tl">
                    <a:srgbClr val="000000">
                      <a:alpha val="43137"/>
                    </a:srgbClr>
                  </a:outerShdw>
                </a:effectLst>
              </a:rPr>
              <a:t/>
            </a:r>
            <a:br>
              <a:rPr lang="en-ZA" i="1" dirty="0">
                <a:effectLst>
                  <a:outerShdw blurRad="38100" dist="38100" dir="2700000" algn="tl">
                    <a:srgbClr val="000000">
                      <a:alpha val="43137"/>
                    </a:srgbClr>
                  </a:outerShdw>
                </a:effectLst>
              </a:rPr>
            </a:br>
            <a:r>
              <a:rPr lang="en-ZA" i="1" dirty="0" smtClean="0">
                <a:effectLst>
                  <a:outerShdw blurRad="38100" dist="38100" dir="2700000" algn="tl">
                    <a:srgbClr val="000000">
                      <a:alpha val="43137"/>
                    </a:srgbClr>
                  </a:outerShdw>
                </a:effectLst>
              </a:rPr>
              <a:t>"</a:t>
            </a:r>
            <a:r>
              <a:rPr lang="en-ZA" i="1" dirty="0">
                <a:effectLst>
                  <a:outerShdw blurRad="38100" dist="38100" dir="2700000" algn="tl">
                    <a:srgbClr val="000000">
                      <a:alpha val="43137"/>
                    </a:srgbClr>
                  </a:outerShdw>
                </a:effectLst>
              </a:rPr>
              <a:t>Kan 'n </a:t>
            </a:r>
            <a:r>
              <a:rPr lang="en-ZA" i="1" dirty="0" err="1">
                <a:effectLst>
                  <a:outerShdw blurRad="38100" dist="38100" dir="2700000" algn="tl">
                    <a:srgbClr val="000000">
                      <a:alpha val="43137"/>
                    </a:srgbClr>
                  </a:outerShdw>
                </a:effectLst>
              </a:rPr>
              <a:t>byl</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grootpraat</a:t>
            </a:r>
            <a:r>
              <a:rPr lang="en-ZA" i="1" dirty="0">
                <a:effectLst>
                  <a:outerShdw blurRad="38100" dist="38100" dir="2700000" algn="tl">
                    <a:srgbClr val="000000">
                      <a:alpha val="43137"/>
                    </a:srgbClr>
                  </a:outerShdw>
                </a:effectLst>
              </a:rPr>
              <a:t> teen die </a:t>
            </a:r>
            <a:r>
              <a:rPr lang="en-ZA" i="1" dirty="0" err="1">
                <a:effectLst>
                  <a:outerShdw blurRad="38100" dist="38100" dir="2700000" algn="tl">
                    <a:srgbClr val="000000">
                      <a:alpha val="43137"/>
                    </a:srgbClr>
                  </a:outerShdw>
                </a:effectLst>
              </a:rPr>
              <a:t>een</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wat</a:t>
            </a:r>
            <a:r>
              <a:rPr lang="en-ZA" i="1" dirty="0">
                <a:effectLst>
                  <a:outerShdw blurRad="38100" dist="38100" dir="2700000" algn="tl">
                    <a:srgbClr val="000000">
                      <a:alpha val="43137"/>
                    </a:srgbClr>
                  </a:outerShdw>
                </a:effectLst>
              </a:rPr>
              <a:t> met </a:t>
            </a:r>
            <a:r>
              <a:rPr lang="en-ZA" i="1" dirty="0" err="1">
                <a:effectLst>
                  <a:outerShdw blurRad="38100" dist="38100" dir="2700000" algn="tl">
                    <a:srgbClr val="000000">
                      <a:alpha val="43137"/>
                    </a:srgbClr>
                  </a:outerShdw>
                </a:effectLst>
              </a:rPr>
              <a:t>hom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kap</a:t>
            </a:r>
            <a:r>
              <a:rPr lang="en-ZA" i="1" dirty="0">
                <a:effectLst>
                  <a:outerShdw blurRad="38100" dist="38100" dir="2700000" algn="tl">
                    <a:srgbClr val="000000">
                      <a:alpha val="43137"/>
                    </a:srgbClr>
                  </a:outerShdw>
                </a:effectLst>
              </a:rPr>
              <a:t>? Of </a:t>
            </a:r>
            <a:r>
              <a:rPr lang="en-ZA" i="1" dirty="0" err="1">
                <a:effectLst>
                  <a:outerShdw blurRad="38100" dist="38100" dir="2700000" algn="tl">
                    <a:srgbClr val="000000">
                      <a:alpha val="43137"/>
                    </a:srgbClr>
                  </a:outerShdw>
                </a:effectLst>
              </a:rPr>
              <a:t>kan</a:t>
            </a:r>
            <a:r>
              <a:rPr lang="en-ZA" i="1" dirty="0">
                <a:effectLst>
                  <a:outerShdw blurRad="38100" dist="38100" dir="2700000" algn="tl">
                    <a:srgbClr val="000000">
                      <a:alpha val="43137"/>
                    </a:srgbClr>
                  </a:outerShdw>
                </a:effectLst>
              </a:rPr>
              <a:t> 'n </a:t>
            </a:r>
            <a:r>
              <a:rPr lang="en-ZA" i="1" dirty="0" err="1">
                <a:effectLst>
                  <a:outerShdw blurRad="38100" dist="38100" dir="2700000" algn="tl">
                    <a:srgbClr val="000000">
                      <a:alpha val="43137"/>
                    </a:srgbClr>
                  </a:outerShdw>
                </a:effectLst>
              </a:rPr>
              <a:t>saag</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hom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groot</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hou</a:t>
            </a:r>
            <a:r>
              <a:rPr lang="en-ZA" i="1" dirty="0">
                <a:effectLst>
                  <a:outerShdw blurRad="38100" dist="38100" dir="2700000" algn="tl">
                    <a:srgbClr val="000000">
                      <a:alpha val="43137"/>
                    </a:srgbClr>
                  </a:outerShdw>
                </a:effectLst>
              </a:rPr>
              <a:t> teen die </a:t>
            </a:r>
            <a:r>
              <a:rPr lang="en-ZA" i="1" dirty="0" err="1">
                <a:effectLst>
                  <a:outerShdw blurRad="38100" dist="38100" dir="2700000" algn="tl">
                    <a:srgbClr val="000000">
                      <a:alpha val="43137"/>
                    </a:srgbClr>
                  </a:outerShdw>
                </a:effectLst>
              </a:rPr>
              <a:t>een</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wat</a:t>
            </a:r>
            <a:r>
              <a:rPr lang="en-ZA" i="1" dirty="0">
                <a:effectLst>
                  <a:outerShdw blurRad="38100" dist="38100" dir="2700000" algn="tl">
                    <a:srgbClr val="000000">
                      <a:alpha val="43137"/>
                    </a:srgbClr>
                  </a:outerShdw>
                </a:effectLst>
              </a:rPr>
              <a:t> met </a:t>
            </a:r>
            <a:r>
              <a:rPr lang="en-ZA" i="1" dirty="0" err="1">
                <a:effectLst>
                  <a:outerShdw blurRad="38100" dist="38100" dir="2700000" algn="tl">
                    <a:srgbClr val="000000">
                      <a:alpha val="43137"/>
                    </a:srgbClr>
                  </a:outerShdw>
                </a:effectLst>
              </a:rPr>
              <a:t>hom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saag</a:t>
            </a:r>
            <a:r>
              <a:rPr lang="en-ZA" i="1" dirty="0">
                <a:effectLst>
                  <a:outerShdw blurRad="38100" dist="38100" dir="2700000" algn="tl">
                    <a:srgbClr val="000000">
                      <a:alpha val="43137"/>
                    </a:srgbClr>
                  </a:outerShdw>
                </a:effectLst>
              </a:rPr>
              <a:t>? Kan 'n </a:t>
            </a:r>
            <a:r>
              <a:rPr lang="en-ZA" i="1" dirty="0" err="1">
                <a:effectLst>
                  <a:outerShdw blurRad="38100" dist="38100" dir="2700000" algn="tl">
                    <a:srgbClr val="000000">
                      <a:alpha val="43137"/>
                    </a:srgbClr>
                  </a:outerShdw>
                </a:effectLst>
              </a:rPr>
              <a:t>stok</a:t>
            </a:r>
            <a:r>
              <a:rPr lang="en-ZA" i="1" dirty="0">
                <a:effectLst>
                  <a:outerShdw blurRad="38100" dist="38100" dir="2700000" algn="tl">
                    <a:srgbClr val="000000">
                      <a:alpha val="43137"/>
                    </a:srgbClr>
                  </a:outerShdw>
                </a:effectLst>
              </a:rPr>
              <a:t> die </a:t>
            </a:r>
            <a:r>
              <a:rPr lang="en-ZA" i="1" dirty="0" err="1">
                <a:effectLst>
                  <a:outerShdw blurRad="38100" dist="38100" dir="2700000" algn="tl">
                    <a:srgbClr val="000000">
                      <a:alpha val="43137"/>
                    </a:srgbClr>
                  </a:outerShdw>
                </a:effectLst>
              </a:rPr>
              <a:t>een</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swaai</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wat</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hom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optel</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kan</a:t>
            </a:r>
            <a:r>
              <a:rPr lang="en-ZA" i="1" dirty="0">
                <a:effectLst>
                  <a:outerShdw blurRad="38100" dist="38100" dir="2700000" algn="tl">
                    <a:srgbClr val="000000">
                      <a:alpha val="43137"/>
                    </a:srgbClr>
                  </a:outerShdw>
                </a:effectLst>
              </a:rPr>
              <a:t> 'n lat die </a:t>
            </a:r>
            <a:r>
              <a:rPr lang="en-ZA" i="1" dirty="0" err="1">
                <a:effectLst>
                  <a:outerShdw blurRad="38100" dist="38100" dir="2700000" algn="tl">
                    <a:srgbClr val="000000">
                      <a:alpha val="43137"/>
                    </a:srgbClr>
                  </a:outerShdw>
                </a:effectLst>
              </a:rPr>
              <a:t>een</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oplig</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wat</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hom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gebruik</a:t>
            </a:r>
            <a:r>
              <a:rPr lang="en-ZA" i="1" dirty="0">
                <a:effectLst>
                  <a:outerShdw blurRad="38100" dist="38100" dir="2700000" algn="tl">
                    <a:srgbClr val="000000">
                      <a:alpha val="43137"/>
                    </a:srgbClr>
                  </a:outerShdw>
                </a:effectLst>
              </a:rPr>
              <a:t>?"</a:t>
            </a:r>
            <a:endParaRPr lang="en-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14000"/>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a:solidFill>
                  <a:srgbClr val="00B050"/>
                </a:solidFill>
                <a:effectLst>
                  <a:outerShdw blurRad="38100" dist="38100" dir="2700000" algn="tl">
                    <a:srgbClr val="000000">
                      <a:alpha val="43137"/>
                    </a:srgbClr>
                  </a:outerShdw>
                </a:effectLst>
              </a:rPr>
              <a:t>1 Kor. 2:2</a:t>
            </a:r>
            <a:r>
              <a:rPr lang="en-ZA" i="1" dirty="0">
                <a:solidFill>
                  <a:srgbClr val="00B050"/>
                </a:solidFill>
                <a:effectLst>
                  <a:outerShdw blurRad="38100" dist="38100" dir="2700000" algn="tl">
                    <a:srgbClr val="000000">
                      <a:alpha val="43137"/>
                    </a:srgbClr>
                  </a:outerShdw>
                </a:effectLst>
              </a:rPr>
              <a:t>  </a:t>
            </a:r>
            <a:r>
              <a:rPr lang="en-ZA" i="1" dirty="0">
                <a:effectLst>
                  <a:outerShdw blurRad="38100" dist="38100" dir="2700000" algn="tl">
                    <a:srgbClr val="000000">
                      <a:alpha val="43137"/>
                    </a:srgbClr>
                  </a:outerShdw>
                </a:effectLst>
              </a:rPr>
              <a:t>	</a:t>
            </a:r>
            <a:r>
              <a:rPr lang="en-ZA" i="1" dirty="0" smtClean="0">
                <a:effectLst>
                  <a:outerShdw blurRad="38100" dist="38100" dir="2700000" algn="tl">
                    <a:srgbClr val="000000">
                      <a:alpha val="43137"/>
                    </a:srgbClr>
                  </a:outerShdw>
                </a:effectLst>
              </a:rPr>
              <a:t/>
            </a:r>
            <a:br>
              <a:rPr lang="en-ZA" i="1" dirty="0" smtClean="0">
                <a:effectLst>
                  <a:outerShdw blurRad="38100" dist="38100" dir="2700000" algn="tl">
                    <a:srgbClr val="000000">
                      <a:alpha val="43137"/>
                    </a:srgbClr>
                  </a:outerShdw>
                </a:effectLst>
              </a:rPr>
            </a:br>
            <a:r>
              <a:rPr lang="en-ZA" i="1" dirty="0">
                <a:effectLst>
                  <a:outerShdw blurRad="38100" dist="38100" dir="2700000" algn="tl">
                    <a:srgbClr val="000000">
                      <a:alpha val="43137"/>
                    </a:srgbClr>
                  </a:outerShdw>
                </a:effectLst>
              </a:rPr>
              <a:t/>
            </a:r>
            <a:br>
              <a:rPr lang="en-ZA" i="1" dirty="0">
                <a:effectLst>
                  <a:outerShdw blurRad="38100" dist="38100" dir="2700000" algn="tl">
                    <a:srgbClr val="000000">
                      <a:alpha val="43137"/>
                    </a:srgbClr>
                  </a:outerShdw>
                </a:effectLst>
              </a:rPr>
            </a:br>
            <a:r>
              <a:rPr lang="en-ZA" i="1" dirty="0" smtClean="0">
                <a:effectLst>
                  <a:outerShdw blurRad="38100" dist="38100" dir="2700000" algn="tl">
                    <a:srgbClr val="000000">
                      <a:alpha val="43137"/>
                    </a:srgbClr>
                  </a:outerShdw>
                </a:effectLst>
              </a:rPr>
              <a:t>“</a:t>
            </a:r>
            <a:r>
              <a:rPr lang="en-ZA" i="1" dirty="0" err="1" smtClean="0">
                <a:effectLst>
                  <a:outerShdw blurRad="38100" dist="38100" dir="2700000" algn="tl">
                    <a:srgbClr val="000000">
                      <a:alpha val="43137"/>
                    </a:srgbClr>
                  </a:outerShdw>
                </a:effectLst>
              </a:rPr>
              <a:t>Ek</a:t>
            </a:r>
            <a:r>
              <a:rPr lang="en-ZA" i="1" dirty="0" smtClean="0">
                <a:effectLst>
                  <a:outerShdw blurRad="38100" dist="38100" dir="2700000" algn="tl">
                    <a:srgbClr val="000000">
                      <a:alpha val="43137"/>
                    </a:srgbClr>
                  </a:outerShdw>
                </a:effectLst>
              </a:rPr>
              <a:t> </a:t>
            </a:r>
            <a:r>
              <a:rPr lang="en-ZA" i="1" dirty="0">
                <a:effectLst>
                  <a:outerShdw blurRad="38100" dist="38100" dir="2700000" algn="tl">
                    <a:srgbClr val="000000">
                      <a:alpha val="43137"/>
                    </a:srgbClr>
                  </a:outerShdw>
                </a:effectLst>
              </a:rPr>
              <a:t>het my </a:t>
            </a:r>
            <a:r>
              <a:rPr lang="en-ZA" i="1" dirty="0" err="1">
                <a:effectLst>
                  <a:outerShdw blurRad="38100" dist="38100" dir="2700000" algn="tl">
                    <a:srgbClr val="000000">
                      <a:alpha val="43137"/>
                    </a:srgbClr>
                  </a:outerShdw>
                </a:effectLst>
              </a:rPr>
              <a:t>voorgeneem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om</a:t>
            </a:r>
            <a:r>
              <a:rPr lang="en-ZA" i="1" dirty="0">
                <a:effectLst>
                  <a:outerShdw blurRad="38100" dist="38100" dir="2700000" algn="tl">
                    <a:srgbClr val="000000">
                      <a:alpha val="43137"/>
                    </a:srgbClr>
                  </a:outerShdw>
                </a:effectLst>
              </a:rPr>
              <a:t> met </a:t>
            </a:r>
            <a:r>
              <a:rPr lang="en-ZA" i="1" dirty="0" err="1">
                <a:effectLst>
                  <a:outerShdw blurRad="38100" dist="38100" dir="2700000" algn="tl">
                    <a:srgbClr val="000000">
                      <a:alpha val="43137"/>
                    </a:srgbClr>
                  </a:outerShdw>
                </a:effectLst>
              </a:rPr>
              <a:t>julle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oor</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niks</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anders</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te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praat</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nie</a:t>
            </a:r>
            <a:r>
              <a:rPr lang="en-ZA" i="1" dirty="0">
                <a:effectLst>
                  <a:outerShdw blurRad="38100" dist="38100" dir="2700000" algn="tl">
                    <a:srgbClr val="000000">
                      <a:alpha val="43137"/>
                    </a:srgbClr>
                  </a:outerShdw>
                </a:effectLst>
              </a:rPr>
              <a:t> as </a:t>
            </a:r>
            <a:r>
              <a:rPr lang="en-ZA" i="1" dirty="0" err="1">
                <a:effectLst>
                  <a:outerShdw blurRad="38100" dist="38100" dir="2700000" algn="tl">
                    <a:srgbClr val="000000">
                      <a:alpha val="43137"/>
                    </a:srgbClr>
                  </a:outerShdw>
                </a:effectLst>
              </a:rPr>
              <a:t>oor</a:t>
            </a:r>
            <a:r>
              <a:rPr lang="en-ZA" i="1" dirty="0">
                <a:effectLst>
                  <a:outerShdw blurRad="38100" dist="38100" dir="2700000" algn="tl">
                    <a:srgbClr val="000000">
                      <a:alpha val="43137"/>
                    </a:srgbClr>
                  </a:outerShdw>
                </a:effectLst>
              </a:rPr>
              <a:t> Jesus as die </a:t>
            </a:r>
            <a:r>
              <a:rPr lang="en-ZA" i="1" dirty="0" err="1">
                <a:effectLst>
                  <a:outerShdw blurRad="38100" dist="38100" dir="2700000" algn="tl">
                    <a:srgbClr val="000000">
                      <a:alpha val="43137"/>
                    </a:srgbClr>
                  </a:outerShdw>
                </a:effectLst>
              </a:rPr>
              <a:t>Christus</a:t>
            </a:r>
            <a:r>
              <a:rPr lang="en-ZA" i="1" dirty="0">
                <a:effectLst>
                  <a:outerShdw blurRad="38100" dist="38100" dir="2700000" algn="tl">
                    <a:srgbClr val="000000">
                      <a:alpha val="43137"/>
                    </a:srgbClr>
                  </a:outerShdw>
                </a:effectLst>
              </a:rPr>
              <a:t>, en </a:t>
            </a:r>
            <a:r>
              <a:rPr lang="en-ZA" i="1" dirty="0" err="1">
                <a:effectLst>
                  <a:outerShdw blurRad="38100" dist="38100" dir="2700000" algn="tl">
                    <a:srgbClr val="000000">
                      <a:alpha val="43137"/>
                    </a:srgbClr>
                  </a:outerShdw>
                </a:effectLst>
              </a:rPr>
              <a:t>wel</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oor</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Hom</a:t>
            </a:r>
            <a:r>
              <a:rPr lang="en-ZA" i="1" dirty="0">
                <a:effectLst>
                  <a:outerShdw blurRad="38100" dist="38100" dir="2700000" algn="tl">
                    <a:srgbClr val="000000">
                      <a:alpha val="43137"/>
                    </a:srgbClr>
                  </a:outerShdw>
                </a:effectLst>
              </a:rPr>
              <a:t> as die </a:t>
            </a:r>
            <a:r>
              <a:rPr lang="en-ZA" i="1" dirty="0" err="1">
                <a:effectLst>
                  <a:outerShdw blurRad="38100" dist="38100" dir="2700000" algn="tl">
                    <a:srgbClr val="000000">
                      <a:alpha val="43137"/>
                    </a:srgbClr>
                  </a:outerShdw>
                </a:effectLst>
              </a:rPr>
              <a:t>gekruisigde</a:t>
            </a:r>
            <a:r>
              <a:rPr lang="en-ZA" i="1" dirty="0" smtClean="0">
                <a:effectLst>
                  <a:outerShdw blurRad="38100" dist="38100" dir="2700000" algn="tl">
                    <a:srgbClr val="000000">
                      <a:alpha val="43137"/>
                    </a:srgbClr>
                  </a:outerShdw>
                </a:effectLst>
              </a:rPr>
              <a:t>.”</a:t>
            </a:r>
            <a:endParaRPr lang="en-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45</Words>
  <Application>Microsoft Office PowerPoint</Application>
  <PresentationFormat>On-screen Show (4:3)</PresentationFormat>
  <Paragraphs>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Rom 1:6     "Julle is hierby inbegrepe; ook julle is geroep om aan Jesus Christus te behoort. "</vt:lpstr>
      <vt:lpstr>Joh 5:21     “Soos die Vader die dooies opwek en lewend maak, so maak die Seun ook lewend wie Hy wil."</vt:lpstr>
      <vt:lpstr>Joh 10:28     "Ek gee hulle die ewige lewe, en hulle sal in alle ewigheid nooit verlore gaan nie. Niemand sal hulle uit my hand ruk nie."</vt:lpstr>
      <vt:lpstr>Joh 1:12     "Maar aan almal wat Hom aangeneem het, dié wat in Hom glo, het Hy die reg gegee om kinders van God te word."</vt:lpstr>
      <vt:lpstr>PowerPoint Presentation</vt:lpstr>
      <vt:lpstr>Jes. 10:15     "Kan 'n byl grootpraat teen die een wat met hom kap? Of kan 'n saag hom groot hou teen die een wat met hom saag? Kan 'n stok die een swaai wat hom optel, kan 'n lat die een oplig wat hom gebruik?"</vt:lpstr>
      <vt:lpstr>PowerPoint Presentation</vt:lpstr>
      <vt:lpstr>1 Kor. 2:2     “Ek het my voorgeneem om met julle oor niks anders te praat nie as oor Jesus as die Christus, en wel oor Hom as die gekruisigde.”</vt:lpstr>
      <vt:lpstr>PowerPoint Presentation</vt:lpstr>
      <vt:lpstr>"If he cannot bruise the head, he will bruise the heel. if he cannot rob the believersof heaven, he will vex them by the way.“          J.C. Ryle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User</cp:lastModifiedBy>
  <cp:revision>3</cp:revision>
  <dcterms:created xsi:type="dcterms:W3CDTF">2014-11-14T05:46:24Z</dcterms:created>
  <dcterms:modified xsi:type="dcterms:W3CDTF">2014-11-16T06:25:19Z</dcterms:modified>
</cp:coreProperties>
</file>