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587" autoAdjust="0"/>
    <p:restoredTop sz="94660"/>
  </p:normalViewPr>
  <p:slideViewPr>
    <p:cSldViewPr>
      <p:cViewPr varScale="1">
        <p:scale>
          <a:sx n="111" d="100"/>
          <a:sy n="111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18D29-FC18-4EF6-9E1C-071B86538388}" type="datetimeFigureOut">
              <a:rPr lang="en-US" smtClean="0"/>
              <a:t>11/21/2014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F75A-E40B-48DA-8932-101A056B1AC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18D29-FC18-4EF6-9E1C-071B86538388}" type="datetimeFigureOut">
              <a:rPr lang="en-US" smtClean="0"/>
              <a:t>11/21/2014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F75A-E40B-48DA-8932-101A056B1AC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18D29-FC18-4EF6-9E1C-071B86538388}" type="datetimeFigureOut">
              <a:rPr lang="en-US" smtClean="0"/>
              <a:t>11/21/2014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F75A-E40B-48DA-8932-101A056B1AC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18D29-FC18-4EF6-9E1C-071B86538388}" type="datetimeFigureOut">
              <a:rPr lang="en-US" smtClean="0"/>
              <a:t>11/21/2014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F75A-E40B-48DA-8932-101A056B1AC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18D29-FC18-4EF6-9E1C-071B86538388}" type="datetimeFigureOut">
              <a:rPr lang="en-US" smtClean="0"/>
              <a:t>11/21/2014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F75A-E40B-48DA-8932-101A056B1AC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18D29-FC18-4EF6-9E1C-071B86538388}" type="datetimeFigureOut">
              <a:rPr lang="en-US" smtClean="0"/>
              <a:t>11/21/2014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F75A-E40B-48DA-8932-101A056B1AC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18D29-FC18-4EF6-9E1C-071B86538388}" type="datetimeFigureOut">
              <a:rPr lang="en-US" smtClean="0"/>
              <a:t>11/21/2014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F75A-E40B-48DA-8932-101A056B1AC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18D29-FC18-4EF6-9E1C-071B86538388}" type="datetimeFigureOut">
              <a:rPr lang="en-US" smtClean="0"/>
              <a:t>11/21/2014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F75A-E40B-48DA-8932-101A056B1AC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18D29-FC18-4EF6-9E1C-071B86538388}" type="datetimeFigureOut">
              <a:rPr lang="en-US" smtClean="0"/>
              <a:t>11/21/2014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F75A-E40B-48DA-8932-101A056B1AC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18D29-FC18-4EF6-9E1C-071B86538388}" type="datetimeFigureOut">
              <a:rPr lang="en-US" smtClean="0"/>
              <a:t>11/21/2014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F75A-E40B-48DA-8932-101A056B1AC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18D29-FC18-4EF6-9E1C-071B86538388}" type="datetimeFigureOut">
              <a:rPr lang="en-US" smtClean="0"/>
              <a:t>11/21/2014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F75A-E40B-48DA-8932-101A056B1AC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 l="4000" t="4000" r="4000" b="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18D29-FC18-4EF6-9E1C-071B86538388}" type="datetimeFigureOut">
              <a:rPr lang="en-US" smtClean="0"/>
              <a:t>11/21/2014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AF75A-E40B-48DA-8932-101A056B1AC7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4000" t="4000" r="4000" b="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ZA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</a:t>
            </a:r>
            <a:r>
              <a:rPr lang="en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2:17</a:t>
            </a:r>
            <a:r>
              <a:rPr lang="en-ZA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gaan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ook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 die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geloof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as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tot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dade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oorgaan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is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sonder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meer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dood</a:t>
            </a:r>
            <a:r>
              <a:rPr lang="en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ZA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</a:t>
            </a:r>
            <a:r>
              <a:rPr lang="en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2:22</a:t>
            </a:r>
            <a:r>
              <a:rPr lang="en-ZA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Jy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sien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dus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geloof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dade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gepaardgegaan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en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eers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dade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volkome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geword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</a:t>
            </a:r>
            <a:r>
              <a:rPr lang="en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ZA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</a:t>
            </a:r>
            <a:r>
              <a:rPr lang="en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2:24</a:t>
            </a:r>
            <a:r>
              <a:rPr lang="en-ZA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	</a:t>
            </a:r>
            <a:r>
              <a:rPr lang="en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sien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dus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'n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vrygespreek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 op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grond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dade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net op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grond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geloof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endParaRPr lang="en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 1:16 </a:t>
            </a:r>
            <a:r>
              <a:rPr lang="en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ken,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dade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weerspreek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verfoeilik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koppig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deug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geen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goeie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."</a:t>
            </a:r>
            <a:endParaRPr lang="en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ZA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</a:t>
            </a:r>
            <a:r>
              <a:rPr lang="en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6:44</a:t>
            </a:r>
            <a:r>
              <a:rPr lang="en-ZA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Elke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boom word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vrugte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geken</a:t>
            </a:r>
            <a:r>
              <a:rPr lang="en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."</a:t>
            </a:r>
            <a:endParaRPr lang="en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7000"/>
            <a:lum/>
          </a:blip>
          <a:srcRect/>
          <a:stretch>
            <a:fillRect l="4000" t="4000" r="4000" b="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Kor. 3:8</a:t>
            </a:r>
            <a:r>
              <a:rPr lang="en-ZA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een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plant en die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een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natgooi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staan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op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gelyke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voet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God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elkeen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beloon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volgens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</a:t>
            </a:r>
            <a:r>
              <a:rPr lang="en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."</a:t>
            </a:r>
            <a:endParaRPr lang="en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4000" t="4000" r="4000" b="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</Words>
  <Application>Microsoft Office PowerPoint</Application>
  <PresentationFormat>On-screen Show (4:3)</PresentationFormat>
  <Paragraphs>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Jak. 2:17     "So gaan dit ook met die geloof: as dit nie tot dade oorgaan nie, is dit sonder meer dood. "</vt:lpstr>
      <vt:lpstr>Jak. 2:22     "Jy sien dus dat sy geloof met dade gepaardgegaan het en dat dit eers deur dade volkome geword het."</vt:lpstr>
      <vt:lpstr>Jak. 2:24     "Julle sien dus dat 'n mens vrygespreek word op grond van sy dade en nie net op grond van sy geloof nie. "</vt:lpstr>
      <vt:lpstr>Tit 1:16    " Hulle gee voor dat hulle God ken, maar hulle dade weerspreek dit. Hulle is verfoeilik en koppig en deug vir geen goeie werk nie."</vt:lpstr>
      <vt:lpstr>Luk 6:44    " Elke boom word aan sy eie vrugte geken."</vt:lpstr>
      <vt:lpstr>Slide 7</vt:lpstr>
      <vt:lpstr>1 Kor. 3:8     "Die een wat plant en die een wat natgooi, staan op gelyke voet: God sal elkeen beloon volgens sy werk."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1</cp:revision>
  <dcterms:created xsi:type="dcterms:W3CDTF">2014-11-21T05:50:00Z</dcterms:created>
  <dcterms:modified xsi:type="dcterms:W3CDTF">2014-11-21T05:56:28Z</dcterms:modified>
</cp:coreProperties>
</file>