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60" r:id="rId5"/>
    <p:sldId id="261" r:id="rId6"/>
    <p:sldId id="259" r:id="rId7"/>
    <p:sldId id="262" r:id="rId8"/>
    <p:sldId id="263" r:id="rId9"/>
    <p:sldId id="264" r:id="rId10"/>
    <p:sldId id="265" r:id="rId11"/>
    <p:sldId id="277" r:id="rId12"/>
    <p:sldId id="278" r:id="rId13"/>
    <p:sldId id="279" r:id="rId14"/>
    <p:sldId id="280" r:id="rId15"/>
    <p:sldId id="281" r:id="rId16"/>
    <p:sldId id="282" r:id="rId17"/>
    <p:sldId id="283" r:id="rId18"/>
    <p:sldId id="26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63" autoAdjust="0"/>
    <p:restoredTop sz="94671" autoAdjust="0"/>
  </p:normalViewPr>
  <p:slideViewPr>
    <p:cSldViewPr>
      <p:cViewPr varScale="1">
        <p:scale>
          <a:sx n="70" d="100"/>
          <a:sy n="70" d="100"/>
        </p:scale>
        <p:origin x="-14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2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9FB908-81D9-4479-B461-8BE6AD742EBD}" type="datetimeFigureOut">
              <a:rPr lang="en-ZA" smtClean="0"/>
              <a:t>2014/11/30</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8E4A33-5FDC-49BA-88AA-F608DBD1B9D6}" type="slidenum">
              <a:rPr lang="en-ZA" smtClean="0"/>
              <a:t>‹#›</a:t>
            </a:fld>
            <a:endParaRPr lang="en-ZA"/>
          </a:p>
        </p:txBody>
      </p:sp>
    </p:spTree>
    <p:extLst>
      <p:ext uri="{BB962C8B-B14F-4D97-AF65-F5344CB8AC3E}">
        <p14:creationId xmlns:p14="http://schemas.microsoft.com/office/powerpoint/2010/main" val="333060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A88E4A33-5FDC-49BA-88AA-F608DBD1B9D6}" type="slidenum">
              <a:rPr lang="en-ZA" smtClean="0"/>
              <a:t>1</a:t>
            </a:fld>
            <a:endParaRPr lang="en-ZA"/>
          </a:p>
        </p:txBody>
      </p:sp>
    </p:spTree>
    <p:extLst>
      <p:ext uri="{BB962C8B-B14F-4D97-AF65-F5344CB8AC3E}">
        <p14:creationId xmlns:p14="http://schemas.microsoft.com/office/powerpoint/2010/main" val="296783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13F2BB90-02B8-4C4E-9977-5D7241C24F83}" type="datetimeFigureOut">
              <a:rPr lang="en-US" smtClean="0"/>
              <a:t>11/30/2014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3F2BB90-02B8-4C4E-9977-5D7241C24F83}" type="datetimeFigureOut">
              <a:rPr lang="en-US" smtClean="0"/>
              <a:t>11/30/2014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3F2BB90-02B8-4C4E-9977-5D7241C24F83}" type="datetimeFigureOut">
              <a:rPr lang="en-US" smtClean="0"/>
              <a:t>11/30/2014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3F2BB90-02B8-4C4E-9977-5D7241C24F83}" type="datetimeFigureOut">
              <a:rPr lang="en-US" smtClean="0"/>
              <a:t>11/30/2014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F2BB90-02B8-4C4E-9977-5D7241C24F83}" type="datetimeFigureOut">
              <a:rPr lang="en-US" smtClean="0"/>
              <a:t>11/30/2014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3F2BB90-02B8-4C4E-9977-5D7241C24F83}" type="datetimeFigureOut">
              <a:rPr lang="en-US" smtClean="0"/>
              <a:t>11/30/2014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3F2BB90-02B8-4C4E-9977-5D7241C24F83}" type="datetimeFigureOut">
              <a:rPr lang="en-US" smtClean="0"/>
              <a:t>11/30/2014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3F2BB90-02B8-4C4E-9977-5D7241C24F83}" type="datetimeFigureOut">
              <a:rPr lang="en-US" smtClean="0"/>
              <a:t>11/30/2014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F2BB90-02B8-4C4E-9977-5D7241C24F83}" type="datetimeFigureOut">
              <a:rPr lang="en-US" smtClean="0"/>
              <a:t>11/30/2014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F2BB90-02B8-4C4E-9977-5D7241C24F83}" type="datetimeFigureOut">
              <a:rPr lang="en-US" smtClean="0"/>
              <a:t>11/30/2014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F2BB90-02B8-4C4E-9977-5D7241C24F83}" type="datetimeFigureOut">
              <a:rPr lang="en-US" smtClean="0"/>
              <a:t>11/30/2014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7263E6A-BB51-423F-83B2-09EF024C9BAF}"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6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F2BB90-02B8-4C4E-9977-5D7241C24F83}" type="datetimeFigureOut">
              <a:rPr lang="en-US" smtClean="0"/>
              <a:t>11/30/2014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263E6A-BB51-423F-83B2-09EF024C9BAF}"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endParaRPr lang="en-Z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endParaRPr lang="en-Z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Font typeface="Arial" pitchFamily="34" charset="0"/>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endParaRPr lang="en-ZA"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gelukkig</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maak</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endParaRPr lang="en-ZA" sz="3600"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gelukkig</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maak</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vriende</a:t>
            </a:r>
            <a:r>
              <a:rPr lang="en-ZA" sz="3600" b="1" dirty="0">
                <a:effectLst>
                  <a:outerShdw blurRad="38100" dist="38100" dir="2700000" algn="tl" rotWithShape="0">
                    <a:srgbClr val="000000">
                      <a:alpha val="43137"/>
                    </a:srgbClr>
                  </a:outerShdw>
                </a:effectLst>
              </a:rPr>
              <a:t>:</a:t>
            </a:r>
          </a:p>
          <a:p>
            <a:endParaRPr lang="en-Z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gelukkig</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maak</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vriende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is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jaloers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op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naam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endParaRPr lang="en-Z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Font typeface="Arial" pitchFamily="34" charset="0"/>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gelukkig</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maak</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vriende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is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jaloers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op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naam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met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praat</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endParaRPr lang="en-Z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01156" cy="857232"/>
          </a:xfrm>
        </p:spPr>
        <p:txBody>
          <a:bodyPr>
            <a:normAutofit/>
          </a:bodyPr>
          <a:lstStyle/>
          <a:p>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Hoe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lyk</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 </a:t>
            </a:r>
            <a:r>
              <a:rPr lang="en-ZA" u="sng" dirty="0" err="1" smtClean="0">
                <a:ln w="28575">
                  <a:solidFill>
                    <a:schemeClr val="tx1"/>
                  </a:solidFill>
                  <a:prstDash val="solid"/>
                </a:ln>
                <a:solidFill>
                  <a:srgbClr val="FFFFFF"/>
                </a:solidFill>
                <a:effectLst>
                  <a:outerShdw blurRad="38100" dist="32000" dir="5400000" algn="tl">
                    <a:srgbClr val="000000">
                      <a:alpha val="30000"/>
                    </a:srgbClr>
                  </a:outerShdw>
                </a:effectLst>
              </a:rPr>
              <a:t>liefde</a:t>
            </a:r>
            <a:r>
              <a:rPr lang="en-ZA" u="sng" dirty="0" smtClean="0">
                <a:ln w="28575">
                  <a:solidFill>
                    <a:schemeClr val="tx1"/>
                  </a:solidFill>
                  <a:prstDash val="solid"/>
                </a:ln>
                <a:solidFill>
                  <a:srgbClr val="FFFFFF"/>
                </a:solidFill>
                <a:effectLst>
                  <a:outerShdw blurRad="38100" dist="32000" dir="5400000" algn="tl">
                    <a:srgbClr val="000000">
                      <a:alpha val="30000"/>
                    </a:srgbClr>
                  </a:outerShdw>
                </a:effectLst>
              </a:rPr>
              <a:t>?</a:t>
            </a:r>
            <a:endParaRPr lang="en-ZA" u="sng" dirty="0">
              <a:ln w="28575">
                <a:solidFill>
                  <a:schemeClr val="tx1"/>
                </a:solidFill>
                <a:prstDash val="solid"/>
              </a:ln>
              <a:solidFill>
                <a:srgbClr val="FFFFFF"/>
              </a:solidFill>
              <a:effectLst>
                <a:outerShdw blurRad="38100" dist="32000" dir="5400000" algn="tl">
                  <a:srgbClr val="000000">
                    <a:alpha val="30000"/>
                  </a:srgbClr>
                </a:outerShdw>
              </a:effectLst>
            </a:endParaRPr>
          </a:p>
        </p:txBody>
      </p:sp>
      <p:sp>
        <p:nvSpPr>
          <p:cNvPr id="5" name="Content Placeholder 4"/>
          <p:cNvSpPr>
            <a:spLocks noGrp="1"/>
          </p:cNvSpPr>
          <p:nvPr>
            <p:ph idx="1"/>
          </p:nvPr>
        </p:nvSpPr>
        <p:spPr>
          <a:xfrm>
            <a:off x="0" y="857232"/>
            <a:ext cx="9144000" cy="6000768"/>
          </a:xfrm>
        </p:spPr>
        <p:txBody>
          <a:bodyPr>
            <a:normAutofit/>
          </a:bodyPr>
          <a:lstStyle/>
          <a:p>
            <a:pPr>
              <a:buFont typeface="Arial" pitchFamily="34" charset="0"/>
              <a:buNone/>
            </a:pP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vir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iemand</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lief</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is:</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dink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aan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hulle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va</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hoor</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lees:</a:t>
            </a: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gelukkig</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maak</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van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vriende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is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jaloers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op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sy</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naam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met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praat</a:t>
            </a:r>
            <a:endParaRPr lang="en-ZA" sz="3600" b="1" i="1" dirty="0">
              <a:ln w="28575">
                <a:noFill/>
                <a:prstDash val="solid"/>
              </a:ln>
              <a:effectLst>
                <a:outerShdw blurRad="41275" dist="20320" dir="1800000" algn="tl" rotWithShape="0">
                  <a:srgbClr val="000000">
                    <a:alpha val="40000"/>
                  </a:srgbClr>
                </a:outerShdw>
              </a:effectLst>
              <a:latin typeface="+mj-lt"/>
              <a:ea typeface="+mj-ea"/>
              <a:cs typeface="+mj-cs"/>
            </a:endParaRPr>
          </a:p>
          <a:p>
            <a:pPr lvl="0" fontAlgn="base"/>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hou</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ons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daarvan</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by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hom</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te</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 </a:t>
            </a:r>
            <a:r>
              <a:rPr lang="en-ZA" sz="3600" b="1" i="1" dirty="0" err="1">
                <a:ln w="28575">
                  <a:noFill/>
                  <a:prstDash val="solid"/>
                </a:ln>
                <a:effectLst>
                  <a:outerShdw blurRad="41275" dist="20320" dir="1800000" algn="tl" rotWithShape="0">
                    <a:srgbClr val="000000">
                      <a:alpha val="40000"/>
                    </a:srgbClr>
                  </a:outerShdw>
                </a:effectLst>
                <a:latin typeface="+mj-lt"/>
                <a:ea typeface="+mj-ea"/>
                <a:cs typeface="+mj-cs"/>
              </a:rPr>
              <a:t>wees</a:t>
            </a:r>
            <a:r>
              <a:rPr lang="en-ZA" sz="3600" b="1" i="1" dirty="0">
                <a:ln w="28575">
                  <a:noFill/>
                  <a:prstDash val="solid"/>
                </a:ln>
                <a:effectLst>
                  <a:outerShdw blurRad="41275" dist="20320" dir="1800000" algn="tl" rotWithShape="0">
                    <a:srgbClr val="000000">
                      <a:alpha val="40000"/>
                    </a:srgbClr>
                  </a:outerShdw>
                </a:effectLst>
                <a:latin typeface="+mj-lt"/>
                <a:ea typeface="+mj-ea"/>
                <a:cs typeface="+mj-cs"/>
              </a:rPr>
              <a:t>:</a:t>
            </a:r>
          </a:p>
          <a:p>
            <a:endParaRPr lang="en-Z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en-ZA" sz="7200" b="1" dirty="0">
                <a:ln w="38100">
                  <a:noFill/>
                  <a:prstDash val="solid"/>
                  <a:miter lim="800000"/>
                </a:ln>
                <a:effectLst>
                  <a:outerShdw blurRad="25500" dist="23000" dir="7020000" algn="tl">
                    <a:srgbClr val="000000">
                      <a:alpha val="50000"/>
                    </a:srgbClr>
                  </a:outerShdw>
                </a:effectLst>
              </a:rPr>
              <a:t>"</a:t>
            </a:r>
            <a:r>
              <a:rPr lang="en-ZA" sz="7200" b="1" i="1" dirty="0">
                <a:ln w="38100">
                  <a:noFill/>
                  <a:prstDash val="solid"/>
                  <a:miter lim="800000"/>
                </a:ln>
                <a:effectLst>
                  <a:outerShdw blurRad="25500" dist="23000" dir="7020000" algn="tl">
                    <a:srgbClr val="000000">
                      <a:alpha val="50000"/>
                    </a:srgbClr>
                  </a:outerShdw>
                </a:effectLst>
              </a:rPr>
              <a:t>Het </a:t>
            </a:r>
            <a:r>
              <a:rPr lang="en-ZA" sz="7200" b="1" i="1" dirty="0" err="1">
                <a:ln w="38100">
                  <a:noFill/>
                  <a:prstDash val="solid"/>
                  <a:miter lim="800000"/>
                </a:ln>
                <a:effectLst>
                  <a:outerShdw blurRad="25500" dist="23000" dir="7020000" algn="tl">
                    <a:srgbClr val="000000">
                      <a:alpha val="50000"/>
                    </a:srgbClr>
                  </a:outerShdw>
                </a:effectLst>
              </a:rPr>
              <a:t>jy</a:t>
            </a:r>
            <a:r>
              <a:rPr lang="en-ZA" sz="7200" b="1" i="1" dirty="0">
                <a:ln w="38100">
                  <a:noFill/>
                  <a:prstDash val="solid"/>
                  <a:miter lim="800000"/>
                </a:ln>
                <a:effectLst>
                  <a:outerShdw blurRad="25500" dist="23000" dir="7020000" algn="tl">
                    <a:srgbClr val="000000">
                      <a:alpha val="50000"/>
                    </a:srgbClr>
                  </a:outerShdw>
                </a:effectLst>
              </a:rPr>
              <a:t> My </a:t>
            </a:r>
            <a:r>
              <a:rPr lang="en-ZA" sz="7200" b="1" i="1" dirty="0" err="1">
                <a:ln w="38100">
                  <a:noFill/>
                  <a:prstDash val="solid"/>
                  <a:miter lim="800000"/>
                </a:ln>
                <a:effectLst>
                  <a:outerShdw blurRad="25500" dist="23000" dir="7020000" algn="tl">
                    <a:srgbClr val="000000">
                      <a:alpha val="50000"/>
                    </a:srgbClr>
                  </a:outerShdw>
                </a:effectLst>
              </a:rPr>
              <a:t>lief</a:t>
            </a:r>
            <a:r>
              <a:rPr lang="en-ZA" sz="7200" b="1" i="1" dirty="0">
                <a:ln w="38100">
                  <a:noFill/>
                  <a:prstDash val="solid"/>
                  <a:miter lim="800000"/>
                </a:ln>
                <a:effectLst>
                  <a:outerShdw blurRad="25500" dist="23000" dir="7020000" algn="tl">
                    <a:srgbClr val="000000">
                      <a:alpha val="50000"/>
                    </a:srgbClr>
                  </a:outerShdw>
                </a:effectLst>
              </a:rPr>
              <a:t> </a:t>
            </a:r>
            <a:r>
              <a:rPr lang="en-ZA" sz="7200" b="1" i="1" dirty="0" smtClean="0">
                <a:ln w="38100">
                  <a:noFill/>
                  <a:prstDash val="solid"/>
                  <a:miter lim="800000"/>
                </a:ln>
                <a:effectLst>
                  <a:outerShdw blurRad="25500" dist="23000" dir="7020000" algn="tl">
                    <a:srgbClr val="000000">
                      <a:alpha val="50000"/>
                    </a:srgbClr>
                  </a:outerShdw>
                </a:effectLst>
              </a:rPr>
              <a:t>?</a:t>
            </a:r>
            <a:r>
              <a:rPr lang="en-ZA" sz="7200" b="1" dirty="0" smtClean="0">
                <a:ln w="38100">
                  <a:noFill/>
                  <a:prstDash val="solid"/>
                  <a:miter lim="800000"/>
                </a:ln>
                <a:effectLst>
                  <a:outerShdw blurRad="25500" dist="23000" dir="7020000" algn="tl">
                    <a:srgbClr val="000000">
                      <a:alpha val="50000"/>
                    </a:srgbClr>
                  </a:outerShdw>
                </a:effectLst>
              </a:rPr>
              <a:t>"</a:t>
            </a:r>
            <a:endParaRPr lang="en-ZA" sz="7200" b="1" dirty="0">
              <a:ln w="38100">
                <a:noFill/>
                <a:prstDash val="solid"/>
                <a:miter lim="800000"/>
              </a:ln>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9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The true Christian is one whose religion is in his heart and life. It is felt by himself in his heart. It is seen by others in his conduct and life</a:t>
            </a:r>
            <a:r>
              <a:rPr lang="en-ZA" b="1"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br>
              <a:rPr lang="en-ZA" b="1"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ZA" b="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dirty="0" smtClean="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dirty="0" smtClean="0">
                <a:ln w="28575">
                  <a:solidFill>
                    <a:schemeClr val="tx1"/>
                  </a:solidFill>
                  <a:prstDash val="solid"/>
                </a:ln>
                <a:solidFill>
                  <a:srgbClr val="FFFF00"/>
                </a:solidFill>
                <a:effectLst>
                  <a:outerShdw blurRad="41275" dist="20320" dir="1800000" algn="tl" rotWithShape="0">
                    <a:srgbClr val="000000">
                      <a:alpha val="40000"/>
                    </a:srgbClr>
                  </a:outerShdw>
                </a:effectLst>
              </a:rPr>
              <a:t>J.C Ryle </a:t>
            </a:r>
            <a:endParaRPr lang="en-ZA" b="1" dirty="0">
              <a:ln w="28575">
                <a:solidFill>
                  <a:schemeClr val="tx1"/>
                </a:solidFill>
                <a:prstDash val="solid"/>
              </a:ln>
              <a:solidFill>
                <a:srgbClr val="FFFF00"/>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b="1" i="1" dirty="0">
                <a:ln w="28575">
                  <a:solidFill>
                    <a:schemeClr val="tx1"/>
                  </a:solidFill>
                  <a:prstDash val="solid"/>
                </a:ln>
                <a:solidFill>
                  <a:srgbClr val="00B050"/>
                </a:solidFill>
                <a:effectLst>
                  <a:outerShdw blurRad="41275" dist="20320" dir="1800000" algn="tl" rotWithShape="0">
                    <a:srgbClr val="000000">
                      <a:alpha val="40000"/>
                    </a:srgbClr>
                  </a:outerShdw>
                </a:effectLst>
              </a:rPr>
              <a:t>1 Kor. 16:22  </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"As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iemand</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die Here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nie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liefhet</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nie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vervloek</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is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hy</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b="1" i="1" dirty="0" err="1">
                <a:ln w="28575">
                  <a:solidFill>
                    <a:schemeClr val="tx1"/>
                  </a:solidFill>
                  <a:prstDash val="solid"/>
                </a:ln>
                <a:solidFill>
                  <a:srgbClr val="00B050"/>
                </a:solidFill>
                <a:effectLst>
                  <a:outerShdw blurRad="41275" dist="20320" dir="1800000" algn="tl" rotWithShape="0">
                    <a:srgbClr val="000000">
                      <a:alpha val="40000"/>
                    </a:srgbClr>
                  </a:outerShdw>
                </a:effectLst>
              </a:rPr>
              <a:t>Ef</a:t>
            </a:r>
            <a:r>
              <a:rPr lang="en-ZA" b="1" i="1" dirty="0">
                <a:ln w="28575">
                  <a:solidFill>
                    <a:schemeClr val="tx1"/>
                  </a:solidFill>
                  <a:prstDash val="solid"/>
                </a:ln>
                <a:solidFill>
                  <a:srgbClr val="00B050"/>
                </a:solidFill>
                <a:effectLst>
                  <a:outerShdw blurRad="41275" dist="20320" dir="1800000" algn="tl" rotWithShape="0">
                    <a:srgbClr val="000000">
                      <a:alpha val="40000"/>
                    </a:srgbClr>
                  </a:outerShdw>
                </a:effectLst>
              </a:rPr>
              <a:t>. 6:24  </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"Die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genade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sal</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by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almal</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wees</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wat</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vir</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ons</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Here Jesus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Christus</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met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onverganklike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liefde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liefhet</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b="1" i="1" dirty="0" err="1">
                <a:ln w="28575">
                  <a:solidFill>
                    <a:schemeClr val="tx1"/>
                  </a:solidFill>
                  <a:prstDash val="solid"/>
                </a:ln>
                <a:solidFill>
                  <a:srgbClr val="00B050"/>
                </a:solidFill>
                <a:effectLst>
                  <a:outerShdw blurRad="41275" dist="20320" dir="1800000" algn="tl" rotWithShape="0">
                    <a:srgbClr val="000000">
                      <a:alpha val="40000"/>
                    </a:srgbClr>
                  </a:outerShdw>
                </a:effectLst>
              </a:rPr>
              <a:t>Joh</a:t>
            </a:r>
            <a:r>
              <a:rPr lang="en-ZA" b="1" i="1" dirty="0">
                <a:ln w="28575">
                  <a:solidFill>
                    <a:schemeClr val="tx1"/>
                  </a:solidFill>
                  <a:prstDash val="solid"/>
                </a:ln>
                <a:solidFill>
                  <a:srgbClr val="00B050"/>
                </a:solidFill>
                <a:effectLst>
                  <a:outerShdw blurRad="41275" dist="20320" dir="1800000" algn="tl" rotWithShape="0">
                    <a:srgbClr val="000000">
                      <a:alpha val="40000"/>
                    </a:srgbClr>
                  </a:outerShdw>
                </a:effectLst>
              </a:rPr>
              <a:t> 8:42  </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"As God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julle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Vader was,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sou</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julle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My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liefhê</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want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Ek</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het van God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af</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gekom</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en-ZA" b="1" i="1" dirty="0">
                <a:ln w="28575">
                  <a:solidFill>
                    <a:schemeClr val="tx1"/>
                  </a:solidFill>
                  <a:prstDash val="solid"/>
                </a:ln>
                <a:solidFill>
                  <a:srgbClr val="00B050"/>
                </a:solidFill>
                <a:effectLst>
                  <a:outerShdw blurRad="41275" dist="20320" dir="1800000" algn="tl" rotWithShape="0">
                    <a:srgbClr val="000000">
                      <a:alpha val="40000"/>
                    </a:srgbClr>
                  </a:outerShdw>
                </a:effectLst>
              </a:rPr>
              <a:t>1 </a:t>
            </a:r>
            <a:r>
              <a:rPr lang="en-ZA" b="1" i="1" dirty="0" err="1">
                <a:ln w="28575">
                  <a:solidFill>
                    <a:schemeClr val="tx1"/>
                  </a:solidFill>
                  <a:prstDash val="solid"/>
                </a:ln>
                <a:solidFill>
                  <a:srgbClr val="00B050"/>
                </a:solidFill>
                <a:effectLst>
                  <a:outerShdw blurRad="41275" dist="20320" dir="1800000" algn="tl" rotWithShape="0">
                    <a:srgbClr val="000000">
                      <a:alpha val="40000"/>
                    </a:srgbClr>
                  </a:outerShdw>
                </a:effectLst>
              </a:rPr>
              <a:t>Joh</a:t>
            </a:r>
            <a:r>
              <a:rPr lang="en-ZA" b="1" i="1" dirty="0">
                <a:ln w="28575">
                  <a:solidFill>
                    <a:schemeClr val="tx1"/>
                  </a:solidFill>
                  <a:prstDash val="solid"/>
                </a:ln>
                <a:solidFill>
                  <a:srgbClr val="00B050"/>
                </a:solidFill>
                <a:effectLst>
                  <a:outerShdw blurRad="41275" dist="20320" dir="1800000" algn="tl" rotWithShape="0">
                    <a:srgbClr val="000000">
                      <a:alpha val="40000"/>
                    </a:srgbClr>
                  </a:outerShdw>
                </a:effectLst>
              </a:rPr>
              <a:t>. 4:19  </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Ons</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het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omdat</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God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ons</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eerste</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ZA" b="1" i="1" dirty="0" err="1">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liefgehad</a:t>
            </a:r>
            <a:r>
              <a:rPr lang="en-ZA" b="1" i="1" dirty="0">
                <a:ln w="28575">
                  <a:solidFill>
                    <a:schemeClr val="tx1"/>
                  </a:solidFill>
                  <a:prstDash val="solid"/>
                </a:ln>
                <a:solidFill>
                  <a:schemeClr val="bg2">
                    <a:tint val="85000"/>
                    <a:satMod val="155000"/>
                  </a:schemeClr>
                </a:solidFill>
                <a:effectLst>
                  <a:outerShdw blurRad="41275" dist="20320" dir="1800000" algn="tl" rotWithShape="0">
                    <a:srgbClr val="000000">
                      <a:alpha val="40000"/>
                    </a:srgbClr>
                  </a:outerShdw>
                </a:effectLst>
              </a:rPr>
              <a:t> het."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410</Words>
  <Application>Microsoft Office PowerPoint</Application>
  <PresentationFormat>On-screen Show (4:3)</PresentationFormat>
  <Paragraphs>59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"The true Christian is one whose religion is in his heart and life. It is felt by himself in his heart. It is seen by others in his conduct and life.“        J.C Ryle </vt:lpstr>
      <vt:lpstr>PowerPoint Presentation</vt:lpstr>
      <vt:lpstr>1 Kor. 16:22     "As iemand die Here nie liefhet nie – vervloek is hy!"</vt:lpstr>
      <vt:lpstr>Ef. 6:24     "Die genade sal by almal wees wat vir ons Here Jesus Christus met onverganklike liefde liefhet. "</vt:lpstr>
      <vt:lpstr>Joh 8:42     "As God julle Vader was, sou julle My liefhê, want Ek het van God af gekom"</vt:lpstr>
      <vt:lpstr>PowerPoint Presentation</vt:lpstr>
      <vt:lpstr>1 Joh. 4:19     "Ons het lief omdat God ons eerste liefgehad het."</vt:lpstr>
      <vt:lpstr>PowerPoint Presentation</vt:lpstr>
      <vt:lpstr>Hoe lyk liefde?</vt:lpstr>
      <vt:lpstr>Hoe lyk liefde?</vt:lpstr>
      <vt:lpstr>Hoe lyk liefde?</vt:lpstr>
      <vt:lpstr>Hoe lyk liefde?</vt:lpstr>
      <vt:lpstr>Hoe lyk liefde?</vt:lpstr>
      <vt:lpstr>Hoe lyk liefde?</vt:lpstr>
      <vt:lpstr>Hoe lyk liefde?</vt:lpstr>
      <vt:lpstr>Hoe lyk liefde?</vt:lpstr>
      <vt:lpstr>"Het jy My lief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User</cp:lastModifiedBy>
  <cp:revision>10</cp:revision>
  <dcterms:created xsi:type="dcterms:W3CDTF">2014-11-28T06:32:57Z</dcterms:created>
  <dcterms:modified xsi:type="dcterms:W3CDTF">2014-11-30T07:38:43Z</dcterms:modified>
</cp:coreProperties>
</file>