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1947" autoAdjust="0"/>
    <p:restoredTop sz="94660"/>
  </p:normalViewPr>
  <p:slideViewPr>
    <p:cSldViewPr>
      <p:cViewPr varScale="1">
        <p:scale>
          <a:sx n="111" d="100"/>
          <a:sy n="111" d="100"/>
        </p:scale>
        <p:origin x="-116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f-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f-ZA"/>
          </a:p>
        </p:txBody>
      </p:sp>
      <p:sp>
        <p:nvSpPr>
          <p:cNvPr id="4" name="Date Placeholder 3"/>
          <p:cNvSpPr>
            <a:spLocks noGrp="1"/>
          </p:cNvSpPr>
          <p:nvPr>
            <p:ph type="dt" sz="half" idx="10"/>
          </p:nvPr>
        </p:nvSpPr>
        <p:spPr/>
        <p:txBody>
          <a:bodyPr/>
          <a:lstStyle/>
          <a:p>
            <a:fld id="{DF51E3E7-94BA-4024-AAAD-F0DB2F60B904}" type="datetimeFigureOut">
              <a:rPr lang="af-ZA" smtClean="0"/>
              <a:t>2013/08/23</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080B406E-871C-48DA-8B4D-F5D930B02E69}" type="slidenum">
              <a:rPr lang="af-ZA" smtClean="0"/>
              <a:t>‹#›</a:t>
            </a:fld>
            <a:endParaRPr lang="af-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DF51E3E7-94BA-4024-AAAD-F0DB2F60B904}" type="datetimeFigureOut">
              <a:rPr lang="af-ZA" smtClean="0"/>
              <a:t>2013/08/23</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080B406E-871C-48DA-8B4D-F5D930B02E69}" type="slidenum">
              <a:rPr lang="af-ZA" smtClean="0"/>
              <a:t>‹#›</a:t>
            </a:fld>
            <a:endParaRPr lang="af-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f-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DF51E3E7-94BA-4024-AAAD-F0DB2F60B904}" type="datetimeFigureOut">
              <a:rPr lang="af-ZA" smtClean="0"/>
              <a:t>2013/08/23</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080B406E-871C-48DA-8B4D-F5D930B02E69}" type="slidenum">
              <a:rPr lang="af-ZA" smtClean="0"/>
              <a:t>‹#›</a:t>
            </a:fld>
            <a:endParaRPr lang="af-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DF51E3E7-94BA-4024-AAAD-F0DB2F60B904}" type="datetimeFigureOut">
              <a:rPr lang="af-ZA" smtClean="0"/>
              <a:t>2013/08/23</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080B406E-871C-48DA-8B4D-F5D930B02E69}" type="slidenum">
              <a:rPr lang="af-ZA" smtClean="0"/>
              <a:t>‹#›</a:t>
            </a:fld>
            <a:endParaRPr lang="af-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af-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F51E3E7-94BA-4024-AAAD-F0DB2F60B904}" type="datetimeFigureOut">
              <a:rPr lang="af-ZA" smtClean="0"/>
              <a:t>2013/08/23</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080B406E-871C-48DA-8B4D-F5D930B02E69}" type="slidenum">
              <a:rPr lang="af-ZA" smtClean="0"/>
              <a:t>‹#›</a:t>
            </a:fld>
            <a:endParaRPr lang="af-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Date Placeholder 4"/>
          <p:cNvSpPr>
            <a:spLocks noGrp="1"/>
          </p:cNvSpPr>
          <p:nvPr>
            <p:ph type="dt" sz="half" idx="10"/>
          </p:nvPr>
        </p:nvSpPr>
        <p:spPr/>
        <p:txBody>
          <a:bodyPr/>
          <a:lstStyle/>
          <a:p>
            <a:fld id="{DF51E3E7-94BA-4024-AAAD-F0DB2F60B904}" type="datetimeFigureOut">
              <a:rPr lang="af-ZA" smtClean="0"/>
              <a:t>2013/08/23</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080B406E-871C-48DA-8B4D-F5D930B02E69}" type="slidenum">
              <a:rPr lang="af-ZA" smtClean="0"/>
              <a:t>‹#›</a:t>
            </a:fld>
            <a:endParaRPr lang="af-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f-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7" name="Date Placeholder 6"/>
          <p:cNvSpPr>
            <a:spLocks noGrp="1"/>
          </p:cNvSpPr>
          <p:nvPr>
            <p:ph type="dt" sz="half" idx="10"/>
          </p:nvPr>
        </p:nvSpPr>
        <p:spPr/>
        <p:txBody>
          <a:bodyPr/>
          <a:lstStyle/>
          <a:p>
            <a:fld id="{DF51E3E7-94BA-4024-AAAD-F0DB2F60B904}" type="datetimeFigureOut">
              <a:rPr lang="af-ZA" smtClean="0"/>
              <a:t>2013/08/23</a:t>
            </a:fld>
            <a:endParaRPr lang="af-ZA"/>
          </a:p>
        </p:txBody>
      </p:sp>
      <p:sp>
        <p:nvSpPr>
          <p:cNvPr id="8" name="Footer Placeholder 7"/>
          <p:cNvSpPr>
            <a:spLocks noGrp="1"/>
          </p:cNvSpPr>
          <p:nvPr>
            <p:ph type="ftr" sz="quarter" idx="11"/>
          </p:nvPr>
        </p:nvSpPr>
        <p:spPr/>
        <p:txBody>
          <a:bodyPr/>
          <a:lstStyle/>
          <a:p>
            <a:endParaRPr lang="af-ZA"/>
          </a:p>
        </p:txBody>
      </p:sp>
      <p:sp>
        <p:nvSpPr>
          <p:cNvPr id="9" name="Slide Number Placeholder 8"/>
          <p:cNvSpPr>
            <a:spLocks noGrp="1"/>
          </p:cNvSpPr>
          <p:nvPr>
            <p:ph type="sldNum" sz="quarter" idx="12"/>
          </p:nvPr>
        </p:nvSpPr>
        <p:spPr/>
        <p:txBody>
          <a:bodyPr/>
          <a:lstStyle/>
          <a:p>
            <a:fld id="{080B406E-871C-48DA-8B4D-F5D930B02E69}" type="slidenum">
              <a:rPr lang="af-ZA" smtClean="0"/>
              <a:t>‹#›</a:t>
            </a:fld>
            <a:endParaRPr lang="af-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Date Placeholder 2"/>
          <p:cNvSpPr>
            <a:spLocks noGrp="1"/>
          </p:cNvSpPr>
          <p:nvPr>
            <p:ph type="dt" sz="half" idx="10"/>
          </p:nvPr>
        </p:nvSpPr>
        <p:spPr/>
        <p:txBody>
          <a:bodyPr/>
          <a:lstStyle/>
          <a:p>
            <a:fld id="{DF51E3E7-94BA-4024-AAAD-F0DB2F60B904}" type="datetimeFigureOut">
              <a:rPr lang="af-ZA" smtClean="0"/>
              <a:t>2013/08/23</a:t>
            </a:fld>
            <a:endParaRPr lang="af-ZA"/>
          </a:p>
        </p:txBody>
      </p:sp>
      <p:sp>
        <p:nvSpPr>
          <p:cNvPr id="4" name="Footer Placeholder 3"/>
          <p:cNvSpPr>
            <a:spLocks noGrp="1"/>
          </p:cNvSpPr>
          <p:nvPr>
            <p:ph type="ftr" sz="quarter" idx="11"/>
          </p:nvPr>
        </p:nvSpPr>
        <p:spPr/>
        <p:txBody>
          <a:bodyPr/>
          <a:lstStyle/>
          <a:p>
            <a:endParaRPr lang="af-ZA"/>
          </a:p>
        </p:txBody>
      </p:sp>
      <p:sp>
        <p:nvSpPr>
          <p:cNvPr id="5" name="Slide Number Placeholder 4"/>
          <p:cNvSpPr>
            <a:spLocks noGrp="1"/>
          </p:cNvSpPr>
          <p:nvPr>
            <p:ph type="sldNum" sz="quarter" idx="12"/>
          </p:nvPr>
        </p:nvSpPr>
        <p:spPr/>
        <p:txBody>
          <a:bodyPr/>
          <a:lstStyle/>
          <a:p>
            <a:fld id="{080B406E-871C-48DA-8B4D-F5D930B02E69}" type="slidenum">
              <a:rPr lang="af-ZA" smtClean="0"/>
              <a:t>‹#›</a:t>
            </a:fld>
            <a:endParaRPr lang="af-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51E3E7-94BA-4024-AAAD-F0DB2F60B904}" type="datetimeFigureOut">
              <a:rPr lang="af-ZA" smtClean="0"/>
              <a:t>2013/08/23</a:t>
            </a:fld>
            <a:endParaRPr lang="af-ZA"/>
          </a:p>
        </p:txBody>
      </p:sp>
      <p:sp>
        <p:nvSpPr>
          <p:cNvPr id="3" name="Footer Placeholder 2"/>
          <p:cNvSpPr>
            <a:spLocks noGrp="1"/>
          </p:cNvSpPr>
          <p:nvPr>
            <p:ph type="ftr" sz="quarter" idx="11"/>
          </p:nvPr>
        </p:nvSpPr>
        <p:spPr/>
        <p:txBody>
          <a:bodyPr/>
          <a:lstStyle/>
          <a:p>
            <a:endParaRPr lang="af-ZA"/>
          </a:p>
        </p:txBody>
      </p:sp>
      <p:sp>
        <p:nvSpPr>
          <p:cNvPr id="4" name="Slide Number Placeholder 3"/>
          <p:cNvSpPr>
            <a:spLocks noGrp="1"/>
          </p:cNvSpPr>
          <p:nvPr>
            <p:ph type="sldNum" sz="quarter" idx="12"/>
          </p:nvPr>
        </p:nvSpPr>
        <p:spPr/>
        <p:txBody>
          <a:bodyPr/>
          <a:lstStyle/>
          <a:p>
            <a:fld id="{080B406E-871C-48DA-8B4D-F5D930B02E69}" type="slidenum">
              <a:rPr lang="af-ZA" smtClean="0"/>
              <a:t>‹#›</a:t>
            </a:fld>
            <a:endParaRPr lang="af-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af-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51E3E7-94BA-4024-AAAD-F0DB2F60B904}" type="datetimeFigureOut">
              <a:rPr lang="af-ZA" smtClean="0"/>
              <a:t>2013/08/23</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080B406E-871C-48DA-8B4D-F5D930B02E69}" type="slidenum">
              <a:rPr lang="af-ZA" smtClean="0"/>
              <a:t>‹#›</a:t>
            </a:fld>
            <a:endParaRPr lang="af-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af-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f-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51E3E7-94BA-4024-AAAD-F0DB2F60B904}" type="datetimeFigureOut">
              <a:rPr lang="af-ZA" smtClean="0"/>
              <a:t>2013/08/23</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080B406E-871C-48DA-8B4D-F5D930B02E69}" type="slidenum">
              <a:rPr lang="af-ZA" smtClean="0"/>
              <a:t>‹#›</a:t>
            </a:fld>
            <a:endParaRPr lang="af-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af-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51E3E7-94BA-4024-AAAD-F0DB2F60B904}" type="datetimeFigureOut">
              <a:rPr lang="af-ZA" smtClean="0"/>
              <a:t>2013/08/23</a:t>
            </a:fld>
            <a:endParaRPr lang="af-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f-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0B406E-871C-48DA-8B4D-F5D930B02E69}" type="slidenum">
              <a:rPr lang="af-ZA" smtClean="0"/>
              <a:t>‹#›</a:t>
            </a:fld>
            <a:endParaRPr lang="af-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ln w="19050">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2 Kor. 2:14 	</a:t>
            </a:r>
            <a:r>
              <a:rPr lang="af-ZA" b="1" dirty="0" smtClean="0">
                <a:ln w="19050">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a:r>
            <a:br>
              <a:rPr lang="af-ZA" b="1" dirty="0" smtClean="0">
                <a:ln w="19050">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af-ZA" b="1" dirty="0">
                <a:ln w="19050">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a:r>
            <a:br>
              <a:rPr lang="af-ZA" b="1" dirty="0">
                <a:ln w="19050">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af-ZA" b="1" dirty="0" smtClean="0">
                <a:ln w="19050">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a:t>
            </a:r>
            <a:r>
              <a:rPr lang="af-ZA" b="1" i="1" dirty="0">
                <a:ln w="19050">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Maar aan God die dank! Hy voer ons altyd saam in sy triomftog omdat ons een is met Christus. Deur ons versprei Hy die kennis van Christus oral soos ‘n aangename geur</a:t>
            </a:r>
            <a:r>
              <a:rPr lang="af-ZA" b="1" dirty="0">
                <a:ln w="19050">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effectLst>
                  <a:outerShdw blurRad="38100" dist="38100" dir="2700000" algn="tl">
                    <a:srgbClr val="000000">
                      <a:alpha val="43137"/>
                    </a:srgbClr>
                  </a:outerShdw>
                </a:effectLst>
              </a:rPr>
              <a:t>“</a:t>
            </a:r>
            <a:r>
              <a:rPr lang="af-ZA" b="1" i="1" dirty="0">
                <a:ln w="19050">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History itself is now proving, more and more, the truth of the gospel. The darkness of the world has never been more evident than it is now.” </a:t>
            </a:r>
            <a:br>
              <a:rPr lang="af-ZA" b="1" i="1" dirty="0">
                <a:ln w="19050">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af-ZA" b="1" i="1" dirty="0">
                <a:ln w="19050">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a:r>
            <a:br>
              <a:rPr lang="af-ZA" b="1" i="1" dirty="0">
                <a:ln w="19050">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af-ZA" b="1" i="1" dirty="0">
                <a:ln w="19050">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af-ZA" b="1" i="1" dirty="0">
                <a:ln w="19050">
                  <a:solidFill>
                    <a:schemeClr val="tx1"/>
                  </a:solidFill>
                  <a:prstDash val="solid"/>
                </a:ln>
                <a:solidFill>
                  <a:srgbClr val="FFFF00"/>
                </a:solidFill>
                <a:effectLst>
                  <a:outerShdw blurRad="41275" dist="20320" dir="1800000" algn="tl" rotWithShape="0">
                    <a:srgbClr val="000000">
                      <a:alpha val="40000"/>
                    </a:srgbClr>
                  </a:outerShdw>
                </a:effectLst>
              </a:rPr>
              <a:t>Martyn Lloyd-Jones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i="1" dirty="0">
                <a:ln w="19050">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Joh 3:19 	</a:t>
            </a:r>
            <a:br>
              <a:rPr lang="af-ZA" b="1" i="1" dirty="0">
                <a:ln w="19050">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af-ZA" b="1" i="1" dirty="0">
                <a:ln w="19050">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a:r>
            <a:br>
              <a:rPr lang="af-ZA" b="1" i="1" dirty="0">
                <a:ln w="19050">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af-ZA" b="1" i="1" dirty="0">
                <a:ln w="19050">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“En so kom die skeiding: die lig het na die wêreld toe gekom, en tog het die mense eerder die duisternis as die lig liefgehad, want hulle dade was sleg. Elkeen wat kwaad doen, haat immers die lig en kom nie na die lig toe nie, sodat sy dade nie aan die kaak gestel moet word nie.”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i="1" dirty="0">
                <a:ln w="19050">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“The formal Christian is a man who knows enough about Christianity to spoil the world for him; but he does not know enough about it for it to be any positive value.” </a:t>
            </a:r>
            <a:br>
              <a:rPr lang="af-ZA" b="1" i="1" dirty="0">
                <a:ln w="19050">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af-ZA" b="1" i="1" dirty="0">
                <a:ln w="19050">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a:r>
            <a:br>
              <a:rPr lang="af-ZA" b="1" i="1" dirty="0">
                <a:ln w="19050">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af-ZA" b="1" i="1" dirty="0">
                <a:ln w="19050">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af-ZA" b="1" i="1" dirty="0">
                <a:ln w="19050">
                  <a:solidFill>
                    <a:schemeClr val="tx1"/>
                  </a:solidFill>
                  <a:prstDash val="solid"/>
                </a:ln>
                <a:solidFill>
                  <a:srgbClr val="FFFF00"/>
                </a:solidFill>
                <a:effectLst>
                  <a:outerShdw blurRad="41275" dist="20320" dir="1800000" algn="tl" rotWithShape="0">
                    <a:srgbClr val="000000">
                      <a:alpha val="40000"/>
                    </a:srgbClr>
                  </a:outerShdw>
                </a:effectLst>
              </a:rPr>
              <a:t>Martyn Lloyd-Jones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73</Words>
  <Application>Microsoft Office PowerPoint</Application>
  <PresentationFormat>On-screen Show (4:3)</PresentationFormat>
  <Paragraphs>4</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Slide 1</vt:lpstr>
      <vt:lpstr>2 Kor. 2:14    “Maar aan God die dank! Hy voer ons altyd saam in sy triomftog omdat ons een is met Christus. Deur ons versprei Hy die kennis van Christus oral soos ‘n aangename geur.”</vt:lpstr>
      <vt:lpstr>Slide 3</vt:lpstr>
      <vt:lpstr>“History itself is now proving, more and more, the truth of the gospel. The darkness of the world has never been more evident than it is now.”       Martyn Lloyd-Jones </vt:lpstr>
      <vt:lpstr>Slide 5</vt:lpstr>
      <vt:lpstr>Joh 3:19    “En so kom die skeiding: die lig het na die wêreld toe gekom, en tog het die mense eerder die duisternis as die lig liefgehad, want hulle dade was sleg. Elkeen wat kwaad doen, haat immers die lig en kom nie na die lig toe nie, sodat sy dade nie aan die kaak gestel moet word nie.”</vt:lpstr>
      <vt:lpstr>Slide 7</vt:lpstr>
      <vt:lpstr>“The formal Christian is a man who knows enough about Christianity to spoil the world for him; but he does not know enough about it for it to be any positive value.”       Martyn Lloyd-Jones</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Sparrow</cp:lastModifiedBy>
  <cp:revision>2</cp:revision>
  <dcterms:created xsi:type="dcterms:W3CDTF">2013-08-23T06:16:30Z</dcterms:created>
  <dcterms:modified xsi:type="dcterms:W3CDTF">2013-08-23T06:26:38Z</dcterms:modified>
</cp:coreProperties>
</file>