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8" r:id="rId4"/>
    <p:sldId id="259" r:id="rId5"/>
  </p:sldIdLst>
  <p:sldSz cx="9144000" cy="6858000" type="screen4x3"/>
  <p:notesSz cx="6858000" cy="9144000"/>
  <p:defaultTextStyle>
    <a:defPPr>
      <a:defRPr lang="af-Z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065" autoAdjust="0"/>
    <p:restoredTop sz="94660"/>
  </p:normalViewPr>
  <p:slideViewPr>
    <p:cSldViewPr>
      <p:cViewPr varScale="1">
        <p:scale>
          <a:sx n="111" d="100"/>
          <a:sy n="111" d="100"/>
        </p:scale>
        <p:origin x="-135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2C1D3927-B20F-4A7E-9D56-D5BF08815CE0}" type="datetimeFigureOut">
              <a:rPr lang="af-ZA" smtClean="0"/>
              <a:t>2013/09/06</a:t>
            </a:fld>
            <a:endParaRPr lang="af-ZA"/>
          </a:p>
        </p:txBody>
      </p:sp>
      <p:sp>
        <p:nvSpPr>
          <p:cNvPr id="19" name="Footer Placeholder 18"/>
          <p:cNvSpPr>
            <a:spLocks noGrp="1"/>
          </p:cNvSpPr>
          <p:nvPr>
            <p:ph type="ftr" sz="quarter" idx="11"/>
          </p:nvPr>
        </p:nvSpPr>
        <p:spPr/>
        <p:txBody>
          <a:bodyPr/>
          <a:lstStyle/>
          <a:p>
            <a:endParaRPr lang="af-ZA"/>
          </a:p>
        </p:txBody>
      </p:sp>
      <p:sp>
        <p:nvSpPr>
          <p:cNvPr id="27" name="Slide Number Placeholder 26"/>
          <p:cNvSpPr>
            <a:spLocks noGrp="1"/>
          </p:cNvSpPr>
          <p:nvPr>
            <p:ph type="sldNum" sz="quarter" idx="12"/>
          </p:nvPr>
        </p:nvSpPr>
        <p:spPr/>
        <p:txBody>
          <a:bodyPr/>
          <a:lstStyle/>
          <a:p>
            <a:fld id="{28A853A2-09F7-428D-AC79-1040AB2B1D77}" type="slidenum">
              <a:rPr lang="af-ZA" smtClean="0"/>
              <a:t>‹#›</a:t>
            </a:fld>
            <a:endParaRPr lang="af-ZA"/>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C1D3927-B20F-4A7E-9D56-D5BF08815CE0}" type="datetimeFigureOut">
              <a:rPr lang="af-ZA" smtClean="0"/>
              <a:t>2013/09/06</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28A853A2-09F7-428D-AC79-1040AB2B1D77}" type="slidenum">
              <a:rPr lang="af-ZA" smtClean="0"/>
              <a:t>‹#›</a:t>
            </a:fld>
            <a:endParaRPr lang="af-Z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C1D3927-B20F-4A7E-9D56-D5BF08815CE0}" type="datetimeFigureOut">
              <a:rPr lang="af-ZA" smtClean="0"/>
              <a:t>2013/09/06</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28A853A2-09F7-428D-AC79-1040AB2B1D77}" type="slidenum">
              <a:rPr lang="af-ZA" smtClean="0"/>
              <a:t>‹#›</a:t>
            </a:fld>
            <a:endParaRPr lang="af-Z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C1D3927-B20F-4A7E-9D56-D5BF08815CE0}" type="datetimeFigureOut">
              <a:rPr lang="af-ZA" smtClean="0"/>
              <a:t>2013/09/06</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28A853A2-09F7-428D-AC79-1040AB2B1D77}" type="slidenum">
              <a:rPr lang="af-ZA" smtClean="0"/>
              <a:t>‹#›</a:t>
            </a:fld>
            <a:endParaRPr lang="af-Z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Titl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2C1D3927-B20F-4A7E-9D56-D5BF08815CE0}" type="datetimeFigureOut">
              <a:rPr lang="af-ZA" smtClean="0"/>
              <a:t>2013/09/06</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28A853A2-09F7-428D-AC79-1040AB2B1D77}" type="slidenum">
              <a:rPr lang="af-ZA" smtClean="0"/>
              <a:t>‹#›</a:t>
            </a:fld>
            <a:endParaRPr lang="af-Z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C1D3927-B20F-4A7E-9D56-D5BF08815CE0}" type="datetimeFigureOut">
              <a:rPr lang="af-ZA" smtClean="0"/>
              <a:t>2013/09/06</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28A853A2-09F7-428D-AC79-1040AB2B1D77}" type="slidenum">
              <a:rPr lang="af-ZA" smtClean="0"/>
              <a:t>‹#›</a:t>
            </a:fld>
            <a:endParaRPr lang="af-Z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2C1D3927-B20F-4A7E-9D56-D5BF08815CE0}" type="datetimeFigureOut">
              <a:rPr lang="af-ZA" smtClean="0"/>
              <a:t>2013/09/06</a:t>
            </a:fld>
            <a:endParaRPr lang="af-ZA"/>
          </a:p>
        </p:txBody>
      </p:sp>
      <p:sp>
        <p:nvSpPr>
          <p:cNvPr id="8" name="Footer Placeholder 7"/>
          <p:cNvSpPr>
            <a:spLocks noGrp="1"/>
          </p:cNvSpPr>
          <p:nvPr>
            <p:ph type="ftr" sz="quarter" idx="11"/>
          </p:nvPr>
        </p:nvSpPr>
        <p:spPr/>
        <p:txBody>
          <a:bodyPr/>
          <a:lstStyle/>
          <a:p>
            <a:endParaRPr lang="af-ZA"/>
          </a:p>
        </p:txBody>
      </p:sp>
      <p:sp>
        <p:nvSpPr>
          <p:cNvPr id="9" name="Slide Number Placeholder 8"/>
          <p:cNvSpPr>
            <a:spLocks noGrp="1"/>
          </p:cNvSpPr>
          <p:nvPr>
            <p:ph type="sldNum" sz="quarter" idx="12"/>
          </p:nvPr>
        </p:nvSpPr>
        <p:spPr/>
        <p:txBody>
          <a:bodyPr/>
          <a:lstStyle/>
          <a:p>
            <a:fld id="{28A853A2-09F7-428D-AC79-1040AB2B1D77}" type="slidenum">
              <a:rPr lang="af-ZA" smtClean="0"/>
              <a:t>‹#›</a:t>
            </a:fld>
            <a:endParaRPr lang="af-Z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7470648" cy="1143000"/>
          </a:xfrm>
        </p:spPr>
        <p:txBody>
          <a:bodyPr anchor="ctr"/>
          <a:lstStyle>
            <a:lvl1pPr algn="l">
              <a:defRPr sz="4600"/>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2C1D3927-B20F-4A7E-9D56-D5BF08815CE0}" type="datetimeFigureOut">
              <a:rPr lang="af-ZA" smtClean="0"/>
              <a:t>2013/09/06</a:t>
            </a:fld>
            <a:endParaRPr lang="af-ZA"/>
          </a:p>
        </p:txBody>
      </p:sp>
      <p:sp>
        <p:nvSpPr>
          <p:cNvPr id="8" name="Slide Number Placeholder 7"/>
          <p:cNvSpPr>
            <a:spLocks noGrp="1"/>
          </p:cNvSpPr>
          <p:nvPr>
            <p:ph type="sldNum" sz="quarter" idx="11"/>
          </p:nvPr>
        </p:nvSpPr>
        <p:spPr/>
        <p:txBody>
          <a:bodyPr/>
          <a:lstStyle/>
          <a:p>
            <a:fld id="{28A853A2-09F7-428D-AC79-1040AB2B1D77}" type="slidenum">
              <a:rPr lang="af-ZA" smtClean="0"/>
              <a:t>‹#›</a:t>
            </a:fld>
            <a:endParaRPr lang="af-ZA"/>
          </a:p>
        </p:txBody>
      </p:sp>
      <p:sp>
        <p:nvSpPr>
          <p:cNvPr id="9" name="Footer Placeholder 8"/>
          <p:cNvSpPr>
            <a:spLocks noGrp="1"/>
          </p:cNvSpPr>
          <p:nvPr>
            <p:ph type="ftr" sz="quarter" idx="12"/>
          </p:nvPr>
        </p:nvSpPr>
        <p:spPr/>
        <p:txBody>
          <a:bodyPr/>
          <a:lstStyle/>
          <a:p>
            <a:endParaRPr lang="af-Z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1D3927-B20F-4A7E-9D56-D5BF08815CE0}" type="datetimeFigureOut">
              <a:rPr lang="af-ZA" smtClean="0"/>
              <a:t>2013/09/06</a:t>
            </a:fld>
            <a:endParaRPr lang="af-ZA"/>
          </a:p>
        </p:txBody>
      </p:sp>
      <p:sp>
        <p:nvSpPr>
          <p:cNvPr id="3" name="Footer Placeholder 2"/>
          <p:cNvSpPr>
            <a:spLocks noGrp="1"/>
          </p:cNvSpPr>
          <p:nvPr>
            <p:ph type="ftr" sz="quarter" idx="11"/>
          </p:nvPr>
        </p:nvSpPr>
        <p:spPr/>
        <p:txBody>
          <a:bodyPr/>
          <a:lstStyle/>
          <a:p>
            <a:endParaRPr lang="af-ZA"/>
          </a:p>
        </p:txBody>
      </p:sp>
      <p:sp>
        <p:nvSpPr>
          <p:cNvPr id="4" name="Slide Number Placeholder 3"/>
          <p:cNvSpPr>
            <a:spLocks noGrp="1"/>
          </p:cNvSpPr>
          <p:nvPr>
            <p:ph type="sldNum" sz="quarter" idx="12"/>
          </p:nvPr>
        </p:nvSpPr>
        <p:spPr/>
        <p:txBody>
          <a:bodyPr/>
          <a:lstStyle/>
          <a:p>
            <a:fld id="{28A853A2-09F7-428D-AC79-1040AB2B1D77}" type="slidenum">
              <a:rPr lang="af-ZA" smtClean="0"/>
              <a:t>‹#›</a:t>
            </a:fld>
            <a:endParaRPr lang="af-Z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C1D3927-B20F-4A7E-9D56-D5BF08815CE0}" type="datetimeFigureOut">
              <a:rPr lang="af-ZA" smtClean="0"/>
              <a:t>2013/09/06</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a:xfrm>
            <a:off x="8156448" y="6422064"/>
            <a:ext cx="762000" cy="365125"/>
          </a:xfrm>
        </p:spPr>
        <p:txBody>
          <a:bodyPr/>
          <a:lstStyle/>
          <a:p>
            <a:fld id="{28A853A2-09F7-428D-AC79-1040AB2B1D77}" type="slidenum">
              <a:rPr lang="af-ZA" smtClean="0"/>
              <a:t>‹#›</a:t>
            </a:fld>
            <a:endParaRPr lang="af-Z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457200" y="6422064"/>
            <a:ext cx="2133600" cy="365125"/>
          </a:xfrm>
        </p:spPr>
        <p:txBody>
          <a:bodyPr/>
          <a:lstStyle/>
          <a:p>
            <a:fld id="{2C1D3927-B20F-4A7E-9D56-D5BF08815CE0}" type="datetimeFigureOut">
              <a:rPr lang="af-ZA" smtClean="0"/>
              <a:t>2013/09/06</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28A853A2-09F7-428D-AC79-1040AB2B1D77}" type="slidenum">
              <a:rPr lang="af-ZA" smtClean="0"/>
              <a:t>‹#›</a:t>
            </a:fld>
            <a:endParaRPr lang="af-Z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reeform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Freeform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Placeholder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2C1D3927-B20F-4A7E-9D56-D5BF08815CE0}" type="datetimeFigureOut">
              <a:rPr lang="af-ZA" smtClean="0"/>
              <a:t>2013/09/06</a:t>
            </a:fld>
            <a:endParaRPr lang="af-ZA"/>
          </a:p>
        </p:txBody>
      </p:sp>
      <p:sp>
        <p:nvSpPr>
          <p:cNvPr id="22" name="Footer Placeholder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af-ZA"/>
          </a:p>
        </p:txBody>
      </p:sp>
      <p:sp>
        <p:nvSpPr>
          <p:cNvPr id="18" name="Slide Number Placeholder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28A853A2-09F7-428D-AC79-1040AB2B1D77}" type="slidenum">
              <a:rPr lang="af-ZA" smtClean="0"/>
              <a:t>‹#›</a:t>
            </a:fld>
            <a:endParaRPr lang="af-ZA"/>
          </a:p>
        </p:txBody>
      </p:sp>
    </p:spTree>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2844" y="0"/>
            <a:ext cx="9001156" cy="6858000"/>
          </a:xfrm>
        </p:spPr>
        <p:txBody>
          <a:bodyPr>
            <a:normAutofit fontScale="90000"/>
          </a:bodyPr>
          <a:lstStyle/>
          <a:p>
            <a:r>
              <a:rPr lang="af-ZA" dirty="0" smtClean="0">
                <a:ln w="12700">
                  <a:solidFill>
                    <a:schemeClr val="tx1"/>
                  </a:solidFill>
                </a:ln>
                <a:effectLst>
                  <a:outerShdw blurRad="38100" dist="38100" dir="2700000" algn="tl">
                    <a:srgbClr val="000000">
                      <a:alpha val="43137"/>
                    </a:srgbClr>
                  </a:outerShdw>
                </a:effectLst>
              </a:rPr>
              <a:t>“</a:t>
            </a:r>
            <a:r>
              <a:rPr lang="af-ZA" i="1" dirty="0">
                <a:ln w="12700">
                  <a:solidFill>
                    <a:schemeClr val="tx1"/>
                  </a:solidFill>
                </a:ln>
                <a:effectLst>
                  <a:outerShdw blurRad="38100" dist="38100" dir="2700000" algn="tl">
                    <a:srgbClr val="000000">
                      <a:alpha val="43137"/>
                    </a:srgbClr>
                  </a:outerShdw>
                </a:effectLst>
              </a:rPr>
              <a:t>Holiness is not an experience that we have; it means keeping and fulfilling the law of God. Experiences may help us to do that, but we cannot receive holiness and sanctification as experiences. Holiness is something we practise in our daily life</a:t>
            </a:r>
            <a:r>
              <a:rPr lang="af-ZA" dirty="0" smtClean="0">
                <a:ln w="12700">
                  <a:solidFill>
                    <a:schemeClr val="tx1"/>
                  </a:solidFill>
                </a:ln>
                <a:effectLst>
                  <a:outerShdw blurRad="38100" dist="38100" dir="2700000" algn="tl">
                    <a:srgbClr val="000000">
                      <a:alpha val="43137"/>
                    </a:srgbClr>
                  </a:outerShdw>
                </a:effectLst>
              </a:rPr>
              <a:t>.”</a:t>
            </a:r>
            <a:r>
              <a:rPr lang="af-ZA" b="1" dirty="0" smtClean="0">
                <a:ln w="12700">
                  <a:solidFill>
                    <a:schemeClr val="tx1"/>
                  </a:solidFill>
                </a:ln>
                <a:effectLst>
                  <a:outerShdw blurRad="38100" dist="38100" dir="2700000" algn="tl">
                    <a:srgbClr val="000000">
                      <a:alpha val="43137"/>
                    </a:srgbClr>
                  </a:outerShdw>
                </a:effectLst>
              </a:rPr>
              <a:t> </a:t>
            </a:r>
            <a:br>
              <a:rPr lang="af-ZA" b="1" dirty="0" smtClean="0">
                <a:ln w="12700">
                  <a:solidFill>
                    <a:schemeClr val="tx1"/>
                  </a:solidFill>
                </a:ln>
                <a:effectLst>
                  <a:outerShdw blurRad="38100" dist="38100" dir="2700000" algn="tl">
                    <a:srgbClr val="000000">
                      <a:alpha val="43137"/>
                    </a:srgbClr>
                  </a:outerShdw>
                </a:effectLst>
              </a:rPr>
            </a:br>
            <a:r>
              <a:rPr lang="af-ZA" b="1" dirty="0">
                <a:ln w="12700">
                  <a:solidFill>
                    <a:schemeClr val="tx1"/>
                  </a:solidFill>
                </a:ln>
                <a:effectLst>
                  <a:outerShdw blurRad="38100" dist="38100" dir="2700000" algn="tl">
                    <a:srgbClr val="000000">
                      <a:alpha val="43137"/>
                    </a:srgbClr>
                  </a:outerShdw>
                </a:effectLst>
              </a:rPr>
              <a:t/>
            </a:r>
            <a:br>
              <a:rPr lang="af-ZA" b="1" dirty="0">
                <a:ln w="12700">
                  <a:solidFill>
                    <a:schemeClr val="tx1"/>
                  </a:solidFill>
                </a:ln>
                <a:effectLst>
                  <a:outerShdw blurRad="38100" dist="38100" dir="2700000" algn="tl">
                    <a:srgbClr val="000000">
                      <a:alpha val="43137"/>
                    </a:srgbClr>
                  </a:outerShdw>
                </a:effectLst>
              </a:rPr>
            </a:br>
            <a:r>
              <a:rPr lang="af-ZA" b="1" dirty="0" smtClean="0">
                <a:ln w="12700">
                  <a:solidFill>
                    <a:schemeClr val="tx1"/>
                  </a:solidFill>
                </a:ln>
                <a:effectLst>
                  <a:outerShdw blurRad="38100" dist="38100" dir="2700000" algn="tl">
                    <a:srgbClr val="000000">
                      <a:alpha val="43137"/>
                    </a:srgbClr>
                  </a:outerShdw>
                </a:effectLst>
              </a:rPr>
              <a:t>				</a:t>
            </a:r>
            <a:r>
              <a:rPr lang="af-ZA" b="1" dirty="0" smtClean="0">
                <a:ln w="12700">
                  <a:solidFill>
                    <a:schemeClr val="tx1"/>
                  </a:solidFill>
                </a:ln>
                <a:solidFill>
                  <a:srgbClr val="FFFF00"/>
                </a:solidFill>
                <a:effectLst>
                  <a:outerShdw blurRad="38100" dist="38100" dir="2700000" algn="tl">
                    <a:srgbClr val="000000">
                      <a:alpha val="43137"/>
                    </a:srgbClr>
                  </a:outerShdw>
                </a:effectLst>
              </a:rPr>
              <a:t>Martyn Lloyd-Jones</a:t>
            </a:r>
            <a:r>
              <a:rPr lang="af-ZA" dirty="0" smtClean="0">
                <a:effectLst>
                  <a:outerShdw blurRad="38100" dist="38100" dir="2700000" algn="tl">
                    <a:srgbClr val="000000">
                      <a:alpha val="43137"/>
                    </a:srgbClr>
                  </a:outerShdw>
                </a:effectLst>
              </a:rPr>
              <a:t>	</a:t>
            </a:r>
            <a:endParaRPr lang="af-ZA" dirty="0">
              <a:effectLst>
                <a:outerShdw blurRad="38100" dist="38100" dir="2700000" algn="tl">
                  <a:srgbClr val="000000">
                    <a:alpha val="43137"/>
                  </a:srgbClr>
                </a:outerShdw>
              </a:effectLs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2844" y="0"/>
            <a:ext cx="9001156" cy="6858000"/>
          </a:xfrm>
        </p:spPr>
        <p:txBody>
          <a:bodyPr/>
          <a:lstStyle/>
          <a:p>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Our Lord is teaching that the proof of our having truly received the grace of God in Jesus Christ is that we are living a righteous life</a:t>
            </a:r>
            <a:r>
              <a:rPr lang="af-ZA" i="1" dirty="0" smtClean="0">
                <a:effectLst>
                  <a:outerShdw blurRad="38100" dist="38100" dir="2700000" algn="tl">
                    <a:srgbClr val="000000">
                      <a:alpha val="43137"/>
                    </a:srgbClr>
                  </a:outerShdw>
                </a:effectLst>
              </a:rPr>
              <a:t>.”</a:t>
            </a:r>
            <a:r>
              <a:rPr lang="af-ZA" b="1" dirty="0" smtClean="0">
                <a:effectLst>
                  <a:outerShdw blurRad="38100" dist="38100" dir="2700000" algn="tl">
                    <a:srgbClr val="000000">
                      <a:alpha val="43137"/>
                    </a:srgbClr>
                  </a:outerShdw>
                </a:effectLst>
              </a:rPr>
              <a:t> </a:t>
            </a:r>
            <a:br>
              <a:rPr lang="af-ZA" b="1" dirty="0" smtClean="0">
                <a:effectLst>
                  <a:outerShdw blurRad="38100" dist="38100" dir="2700000" algn="tl">
                    <a:srgbClr val="000000">
                      <a:alpha val="43137"/>
                    </a:srgbClr>
                  </a:outerShdw>
                </a:effectLst>
              </a:rPr>
            </a:br>
            <a:r>
              <a:rPr lang="af-ZA" b="1" dirty="0">
                <a:effectLst>
                  <a:outerShdw blurRad="38100" dist="38100" dir="2700000" algn="tl">
                    <a:srgbClr val="000000">
                      <a:alpha val="43137"/>
                    </a:srgbClr>
                  </a:outerShdw>
                </a:effectLst>
              </a:rPr>
              <a:t/>
            </a:r>
            <a:br>
              <a:rPr lang="af-ZA" b="1" dirty="0">
                <a:effectLst>
                  <a:outerShdw blurRad="38100" dist="38100" dir="2700000" algn="tl">
                    <a:srgbClr val="000000">
                      <a:alpha val="43137"/>
                    </a:srgbClr>
                  </a:outerShdw>
                </a:effectLst>
              </a:rPr>
            </a:br>
            <a:r>
              <a:rPr lang="af-ZA" b="1" dirty="0" smtClean="0">
                <a:effectLst>
                  <a:outerShdw blurRad="38100" dist="38100" dir="2700000" algn="tl">
                    <a:srgbClr val="000000">
                      <a:alpha val="43137"/>
                    </a:srgbClr>
                  </a:outerShdw>
                </a:effectLst>
              </a:rPr>
              <a:t>				</a:t>
            </a:r>
            <a:r>
              <a:rPr lang="af-ZA" b="1" dirty="0" smtClean="0">
                <a:solidFill>
                  <a:srgbClr val="FFFF00"/>
                </a:solidFill>
                <a:effectLst>
                  <a:outerShdw blurRad="38100" dist="38100" dir="2700000" algn="tl">
                    <a:srgbClr val="000000">
                      <a:alpha val="43137"/>
                    </a:srgbClr>
                  </a:outerShdw>
                </a:effectLst>
              </a:rPr>
              <a:t>Martyn Lloyd-Jones</a:t>
            </a:r>
            <a:endParaRPr lang="af-ZA" dirty="0">
              <a:solidFill>
                <a:srgbClr val="FFFF00"/>
              </a:solidFill>
              <a:effectLst>
                <a:outerShdw blurRad="38100" dist="38100" dir="2700000" algn="tl">
                  <a:srgbClr val="000000">
                    <a:alpha val="43137"/>
                  </a:srgbClr>
                </a:outerShdw>
              </a:effectLst>
            </a:endParaRPr>
          </a:p>
        </p:txBody>
      </p:sp>
    </p:spTree>
  </p:cSld>
  <p:clrMapOvr>
    <a:masterClrMapping/>
  </p:clrMapOvr>
</p:sld>
</file>

<file path=ppt/theme/theme1.xml><?xml version="1.0" encoding="utf-8"?>
<a:theme xmlns:a="http://schemas.openxmlformats.org/drawingml/2006/main" name="Technic">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8</TotalTime>
  <Words>77</Words>
  <Application>Microsoft Office PowerPoint</Application>
  <PresentationFormat>On-screen Show (4:3)</PresentationFormat>
  <Paragraphs>2</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Technic</vt:lpstr>
      <vt:lpstr>Slide 1</vt:lpstr>
      <vt:lpstr>“Holiness is not an experience that we have; it means keeping and fulfilling the law of God. Experiences may help us to do that, but we cannot receive holiness and sanctification as experiences. Holiness is something we practise in our daily life.”       Martyn Lloyd-Jones </vt:lpstr>
      <vt:lpstr>Slide 3</vt:lpstr>
      <vt:lpstr>“Our Lord is teaching that the proof of our having truly received the grace of God in Jesus Christ is that we are living a righteous life.”       Martyn Lloyd-Jones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Sparrow</dc:creator>
  <cp:lastModifiedBy>Sparrow</cp:lastModifiedBy>
  <cp:revision>3</cp:revision>
  <dcterms:created xsi:type="dcterms:W3CDTF">2013-09-06T06:23:36Z</dcterms:created>
  <dcterms:modified xsi:type="dcterms:W3CDTF">2013-09-06T06:32:20Z</dcterms:modified>
</cp:coreProperties>
</file>