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58" r:id="rId8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662" autoAdjust="0"/>
    <p:restoredTop sz="94660"/>
  </p:normalViewPr>
  <p:slideViewPr>
    <p:cSldViewPr>
      <p:cViewPr varScale="1">
        <p:scale>
          <a:sx n="111" d="100"/>
          <a:sy n="111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B4AAD-5516-4926-B72F-CB00ED3F4A5A}" type="datetimeFigureOut">
              <a:rPr lang="af-ZA" smtClean="0"/>
              <a:t>2013/09/13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0BF3-EB8D-4424-AE2D-292B1F03AF8F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46"/>
          </a:xfrm>
        </p:spPr>
        <p:txBody>
          <a:bodyPr>
            <a:normAutofit/>
          </a:bodyPr>
          <a:lstStyle/>
          <a:p>
            <a:r>
              <a:rPr lang="af-ZA" b="1" u="sng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Beginsels: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/>
          <a:lstStyle/>
          <a:p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Gees van die wet bo letter van die wet: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46"/>
          </a:xfrm>
        </p:spPr>
        <p:txBody>
          <a:bodyPr>
            <a:normAutofit/>
          </a:bodyPr>
          <a:lstStyle/>
          <a:p>
            <a:r>
              <a:rPr lang="af-ZA" b="1" u="sng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Beginsels: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/>
          <a:lstStyle/>
          <a:p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Gees van die wet bo letter van die wet: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Gehoorsaamheid aan die wet is nie net in dade nie: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46"/>
          </a:xfrm>
        </p:spPr>
        <p:txBody>
          <a:bodyPr>
            <a:normAutofit/>
          </a:bodyPr>
          <a:lstStyle/>
          <a:p>
            <a:r>
              <a:rPr lang="af-ZA" b="1" u="sng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Beginsels: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/>
          <a:lstStyle/>
          <a:p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Gees van die wet bo letter van die wet: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Gehoorsaamheid aan die wet is nie net in dade nie: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Wet nie net negatief nie, ook positief: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46"/>
          </a:xfrm>
        </p:spPr>
        <p:txBody>
          <a:bodyPr>
            <a:normAutofit/>
          </a:bodyPr>
          <a:lstStyle/>
          <a:p>
            <a:r>
              <a:rPr lang="af-ZA" b="1" u="sng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Beginsels: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/>
          <a:lstStyle/>
          <a:p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Gees van die wet bo letter van die wet: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Gehoorsaamheid aan die wet is nie net in dade nie: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Wet nie net negatief nie, ook positief: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Nie stel reëls, maar riglyne vir geestelike groei: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46"/>
          </a:xfr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af-ZA" b="1" u="sng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Beginsels: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/>
          <a:lstStyle/>
          <a:p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Gees van die wet bo letter van die wet: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Gehoorsaamheid aan die wet is nie net in dade nie: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Wet nie net negatief nie, ook positief: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Nie stel reëls, maar riglyne vir geestelike groei:</a:t>
            </a:r>
          </a:p>
          <a:p>
            <a:pPr lvl="0"/>
            <a:r>
              <a:rPr lang="af-ZA" sz="4000" b="1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Wette is nie eindoel nie, verhouding met God is: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162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Beginsels:</vt:lpstr>
      <vt:lpstr>Beginsels:</vt:lpstr>
      <vt:lpstr>Beginsels:</vt:lpstr>
      <vt:lpstr>Beginsels:</vt:lpstr>
      <vt:lpstr>Beginsels: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2</cp:revision>
  <dcterms:created xsi:type="dcterms:W3CDTF">2013-09-13T05:48:22Z</dcterms:created>
  <dcterms:modified xsi:type="dcterms:W3CDTF">2013-09-13T05:59:44Z</dcterms:modified>
</cp:coreProperties>
</file>