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76" r:id="rId13"/>
    <p:sldId id="277" r:id="rId14"/>
    <p:sldId id="278" r:id="rId15"/>
    <p:sldId id="267" r:id="rId16"/>
    <p:sldId id="279" r:id="rId17"/>
    <p:sldId id="280" r:id="rId18"/>
    <p:sldId id="281" r:id="rId19"/>
    <p:sldId id="282" r:id="rId20"/>
    <p:sldId id="268" r:id="rId21"/>
  </p:sldIdLst>
  <p:sldSz cx="9144000" cy="6858000" type="screen4x3"/>
  <p:notesSz cx="6858000" cy="9144000"/>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797" autoAdjust="0"/>
    <p:restoredTop sz="94660"/>
  </p:normalViewPr>
  <p:slideViewPr>
    <p:cSldViewPr>
      <p:cViewPr>
        <p:scale>
          <a:sx n="76" d="100"/>
          <a:sy n="76" d="100"/>
        </p:scale>
        <p:origin x="-1422" y="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af-Z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B6C0269-C87D-4D1F-829A-9E7F1652281B}" type="datetimeFigureOut">
              <a:rPr lang="af-ZA" smtClean="0"/>
              <a:t>2013/09/29</a:t>
            </a:fld>
            <a:endParaRPr lang="af-Z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af-Z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af-Z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B198581-F312-4F3B-A307-875EB1890BD7}" type="slidenum">
              <a:rPr lang="af-ZA" smtClean="0"/>
              <a:t>‹#›</a:t>
            </a:fld>
            <a:endParaRPr lang="af-ZA"/>
          </a:p>
        </p:txBody>
      </p:sp>
    </p:spTree>
    <p:extLst>
      <p:ext uri="{BB962C8B-B14F-4D97-AF65-F5344CB8AC3E}">
        <p14:creationId xmlns:p14="http://schemas.microsoft.com/office/powerpoint/2010/main" val="41644615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f-ZA" dirty="0"/>
          </a:p>
        </p:txBody>
      </p:sp>
      <p:sp>
        <p:nvSpPr>
          <p:cNvPr id="4" name="Slide Number Placeholder 3"/>
          <p:cNvSpPr>
            <a:spLocks noGrp="1"/>
          </p:cNvSpPr>
          <p:nvPr>
            <p:ph type="sldNum" sz="quarter" idx="10"/>
          </p:nvPr>
        </p:nvSpPr>
        <p:spPr/>
        <p:txBody>
          <a:bodyPr/>
          <a:lstStyle/>
          <a:p>
            <a:fld id="{6B198581-F312-4F3B-A307-875EB1890BD7}" type="slidenum">
              <a:rPr lang="af-ZA" smtClean="0"/>
              <a:t>11</a:t>
            </a:fld>
            <a:endParaRPr lang="af-Z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f-ZA" dirty="0"/>
          </a:p>
        </p:txBody>
      </p:sp>
      <p:sp>
        <p:nvSpPr>
          <p:cNvPr id="4" name="Slide Number Placeholder 3"/>
          <p:cNvSpPr>
            <a:spLocks noGrp="1"/>
          </p:cNvSpPr>
          <p:nvPr>
            <p:ph type="sldNum" sz="quarter" idx="10"/>
          </p:nvPr>
        </p:nvSpPr>
        <p:spPr/>
        <p:txBody>
          <a:bodyPr/>
          <a:lstStyle/>
          <a:p>
            <a:fld id="{6B198581-F312-4F3B-A307-875EB1890BD7}" type="slidenum">
              <a:rPr lang="af-ZA" smtClean="0"/>
              <a:t>12</a:t>
            </a:fld>
            <a:endParaRPr lang="af-Z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f-ZA" dirty="0"/>
          </a:p>
        </p:txBody>
      </p:sp>
      <p:sp>
        <p:nvSpPr>
          <p:cNvPr id="4" name="Slide Number Placeholder 3"/>
          <p:cNvSpPr>
            <a:spLocks noGrp="1"/>
          </p:cNvSpPr>
          <p:nvPr>
            <p:ph type="sldNum" sz="quarter" idx="10"/>
          </p:nvPr>
        </p:nvSpPr>
        <p:spPr/>
        <p:txBody>
          <a:bodyPr/>
          <a:lstStyle/>
          <a:p>
            <a:fld id="{6B198581-F312-4F3B-A307-875EB1890BD7}" type="slidenum">
              <a:rPr lang="af-ZA" smtClean="0"/>
              <a:t>13</a:t>
            </a:fld>
            <a:endParaRPr lang="af-Z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f-ZA" dirty="0"/>
          </a:p>
        </p:txBody>
      </p:sp>
      <p:sp>
        <p:nvSpPr>
          <p:cNvPr id="4" name="Slide Number Placeholder 3"/>
          <p:cNvSpPr>
            <a:spLocks noGrp="1"/>
          </p:cNvSpPr>
          <p:nvPr>
            <p:ph type="sldNum" sz="quarter" idx="10"/>
          </p:nvPr>
        </p:nvSpPr>
        <p:spPr/>
        <p:txBody>
          <a:bodyPr/>
          <a:lstStyle/>
          <a:p>
            <a:fld id="{6B198581-F312-4F3B-A307-875EB1890BD7}" type="slidenum">
              <a:rPr lang="af-ZA" smtClean="0"/>
              <a:t>14</a:t>
            </a:fld>
            <a:endParaRPr lang="af-Z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f-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f-ZA"/>
          </a:p>
        </p:txBody>
      </p:sp>
      <p:sp>
        <p:nvSpPr>
          <p:cNvPr id="4" name="Date Placeholder 3"/>
          <p:cNvSpPr>
            <a:spLocks noGrp="1"/>
          </p:cNvSpPr>
          <p:nvPr>
            <p:ph type="dt" sz="half" idx="10"/>
          </p:nvPr>
        </p:nvSpPr>
        <p:spPr/>
        <p:txBody>
          <a:bodyPr/>
          <a:lstStyle/>
          <a:p>
            <a:fld id="{E5F3B60A-C369-4914-AF5D-FE895B78CFB0}" type="datetimeFigureOut">
              <a:rPr lang="af-ZA" smtClean="0"/>
              <a:t>2013/09/29</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A73156B6-7287-4C73-AAE5-02B0E1ABE10F}" type="slidenum">
              <a:rPr lang="af-ZA" smtClean="0"/>
              <a:t>‹#›</a:t>
            </a:fld>
            <a:endParaRPr lang="af-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E5F3B60A-C369-4914-AF5D-FE895B78CFB0}" type="datetimeFigureOut">
              <a:rPr lang="af-ZA" smtClean="0"/>
              <a:t>2013/09/29</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A73156B6-7287-4C73-AAE5-02B0E1ABE10F}" type="slidenum">
              <a:rPr lang="af-ZA" smtClean="0"/>
              <a:t>‹#›</a:t>
            </a:fld>
            <a:endParaRPr lang="af-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f-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E5F3B60A-C369-4914-AF5D-FE895B78CFB0}" type="datetimeFigureOut">
              <a:rPr lang="af-ZA" smtClean="0"/>
              <a:t>2013/09/29</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A73156B6-7287-4C73-AAE5-02B0E1ABE10F}" type="slidenum">
              <a:rPr lang="af-ZA" smtClean="0"/>
              <a:t>‹#›</a:t>
            </a:fld>
            <a:endParaRPr lang="af-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E5F3B60A-C369-4914-AF5D-FE895B78CFB0}" type="datetimeFigureOut">
              <a:rPr lang="af-ZA" smtClean="0"/>
              <a:t>2013/09/29</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A73156B6-7287-4C73-AAE5-02B0E1ABE10F}" type="slidenum">
              <a:rPr lang="af-ZA" smtClean="0"/>
              <a:t>‹#›</a:t>
            </a:fld>
            <a:endParaRPr lang="af-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af-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F3B60A-C369-4914-AF5D-FE895B78CFB0}" type="datetimeFigureOut">
              <a:rPr lang="af-ZA" smtClean="0"/>
              <a:t>2013/09/29</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A73156B6-7287-4C73-AAE5-02B0E1ABE10F}" type="slidenum">
              <a:rPr lang="af-ZA" smtClean="0"/>
              <a:t>‹#›</a:t>
            </a:fld>
            <a:endParaRPr lang="af-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Date Placeholder 4"/>
          <p:cNvSpPr>
            <a:spLocks noGrp="1"/>
          </p:cNvSpPr>
          <p:nvPr>
            <p:ph type="dt" sz="half" idx="10"/>
          </p:nvPr>
        </p:nvSpPr>
        <p:spPr/>
        <p:txBody>
          <a:bodyPr/>
          <a:lstStyle/>
          <a:p>
            <a:fld id="{E5F3B60A-C369-4914-AF5D-FE895B78CFB0}" type="datetimeFigureOut">
              <a:rPr lang="af-ZA" smtClean="0"/>
              <a:t>2013/09/29</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A73156B6-7287-4C73-AAE5-02B0E1ABE10F}" type="slidenum">
              <a:rPr lang="af-ZA" smtClean="0"/>
              <a:t>‹#›</a:t>
            </a:fld>
            <a:endParaRPr lang="af-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f-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7" name="Date Placeholder 6"/>
          <p:cNvSpPr>
            <a:spLocks noGrp="1"/>
          </p:cNvSpPr>
          <p:nvPr>
            <p:ph type="dt" sz="half" idx="10"/>
          </p:nvPr>
        </p:nvSpPr>
        <p:spPr/>
        <p:txBody>
          <a:bodyPr/>
          <a:lstStyle/>
          <a:p>
            <a:fld id="{E5F3B60A-C369-4914-AF5D-FE895B78CFB0}" type="datetimeFigureOut">
              <a:rPr lang="af-ZA" smtClean="0"/>
              <a:t>2013/09/29</a:t>
            </a:fld>
            <a:endParaRPr lang="af-ZA"/>
          </a:p>
        </p:txBody>
      </p:sp>
      <p:sp>
        <p:nvSpPr>
          <p:cNvPr id="8" name="Footer Placeholder 7"/>
          <p:cNvSpPr>
            <a:spLocks noGrp="1"/>
          </p:cNvSpPr>
          <p:nvPr>
            <p:ph type="ftr" sz="quarter" idx="11"/>
          </p:nvPr>
        </p:nvSpPr>
        <p:spPr/>
        <p:txBody>
          <a:bodyPr/>
          <a:lstStyle/>
          <a:p>
            <a:endParaRPr lang="af-ZA"/>
          </a:p>
        </p:txBody>
      </p:sp>
      <p:sp>
        <p:nvSpPr>
          <p:cNvPr id="9" name="Slide Number Placeholder 8"/>
          <p:cNvSpPr>
            <a:spLocks noGrp="1"/>
          </p:cNvSpPr>
          <p:nvPr>
            <p:ph type="sldNum" sz="quarter" idx="12"/>
          </p:nvPr>
        </p:nvSpPr>
        <p:spPr/>
        <p:txBody>
          <a:bodyPr/>
          <a:lstStyle/>
          <a:p>
            <a:fld id="{A73156B6-7287-4C73-AAE5-02B0E1ABE10F}" type="slidenum">
              <a:rPr lang="af-ZA" smtClean="0"/>
              <a:t>‹#›</a:t>
            </a:fld>
            <a:endParaRPr lang="af-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Date Placeholder 2"/>
          <p:cNvSpPr>
            <a:spLocks noGrp="1"/>
          </p:cNvSpPr>
          <p:nvPr>
            <p:ph type="dt" sz="half" idx="10"/>
          </p:nvPr>
        </p:nvSpPr>
        <p:spPr/>
        <p:txBody>
          <a:bodyPr/>
          <a:lstStyle/>
          <a:p>
            <a:fld id="{E5F3B60A-C369-4914-AF5D-FE895B78CFB0}" type="datetimeFigureOut">
              <a:rPr lang="af-ZA" smtClean="0"/>
              <a:t>2013/09/29</a:t>
            </a:fld>
            <a:endParaRPr lang="af-ZA"/>
          </a:p>
        </p:txBody>
      </p:sp>
      <p:sp>
        <p:nvSpPr>
          <p:cNvPr id="4" name="Footer Placeholder 3"/>
          <p:cNvSpPr>
            <a:spLocks noGrp="1"/>
          </p:cNvSpPr>
          <p:nvPr>
            <p:ph type="ftr" sz="quarter" idx="11"/>
          </p:nvPr>
        </p:nvSpPr>
        <p:spPr/>
        <p:txBody>
          <a:bodyPr/>
          <a:lstStyle/>
          <a:p>
            <a:endParaRPr lang="af-ZA"/>
          </a:p>
        </p:txBody>
      </p:sp>
      <p:sp>
        <p:nvSpPr>
          <p:cNvPr id="5" name="Slide Number Placeholder 4"/>
          <p:cNvSpPr>
            <a:spLocks noGrp="1"/>
          </p:cNvSpPr>
          <p:nvPr>
            <p:ph type="sldNum" sz="quarter" idx="12"/>
          </p:nvPr>
        </p:nvSpPr>
        <p:spPr/>
        <p:txBody>
          <a:bodyPr/>
          <a:lstStyle/>
          <a:p>
            <a:fld id="{A73156B6-7287-4C73-AAE5-02B0E1ABE10F}" type="slidenum">
              <a:rPr lang="af-ZA" smtClean="0"/>
              <a:t>‹#›</a:t>
            </a:fld>
            <a:endParaRPr lang="af-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F3B60A-C369-4914-AF5D-FE895B78CFB0}" type="datetimeFigureOut">
              <a:rPr lang="af-ZA" smtClean="0"/>
              <a:t>2013/09/29</a:t>
            </a:fld>
            <a:endParaRPr lang="af-ZA"/>
          </a:p>
        </p:txBody>
      </p:sp>
      <p:sp>
        <p:nvSpPr>
          <p:cNvPr id="3" name="Footer Placeholder 2"/>
          <p:cNvSpPr>
            <a:spLocks noGrp="1"/>
          </p:cNvSpPr>
          <p:nvPr>
            <p:ph type="ftr" sz="quarter" idx="11"/>
          </p:nvPr>
        </p:nvSpPr>
        <p:spPr/>
        <p:txBody>
          <a:bodyPr/>
          <a:lstStyle/>
          <a:p>
            <a:endParaRPr lang="af-ZA"/>
          </a:p>
        </p:txBody>
      </p:sp>
      <p:sp>
        <p:nvSpPr>
          <p:cNvPr id="4" name="Slide Number Placeholder 3"/>
          <p:cNvSpPr>
            <a:spLocks noGrp="1"/>
          </p:cNvSpPr>
          <p:nvPr>
            <p:ph type="sldNum" sz="quarter" idx="12"/>
          </p:nvPr>
        </p:nvSpPr>
        <p:spPr/>
        <p:txBody>
          <a:bodyPr/>
          <a:lstStyle/>
          <a:p>
            <a:fld id="{A73156B6-7287-4C73-AAE5-02B0E1ABE10F}" type="slidenum">
              <a:rPr lang="af-ZA" smtClean="0"/>
              <a:t>‹#›</a:t>
            </a:fld>
            <a:endParaRPr lang="af-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af-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F3B60A-C369-4914-AF5D-FE895B78CFB0}" type="datetimeFigureOut">
              <a:rPr lang="af-ZA" smtClean="0"/>
              <a:t>2013/09/29</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A73156B6-7287-4C73-AAE5-02B0E1ABE10F}" type="slidenum">
              <a:rPr lang="af-ZA" smtClean="0"/>
              <a:t>‹#›</a:t>
            </a:fld>
            <a:endParaRPr lang="af-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af-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f-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F3B60A-C369-4914-AF5D-FE895B78CFB0}" type="datetimeFigureOut">
              <a:rPr lang="af-ZA" smtClean="0"/>
              <a:t>2013/09/29</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A73156B6-7287-4C73-AAE5-02B0E1ABE10F}" type="slidenum">
              <a:rPr lang="af-ZA" smtClean="0"/>
              <a:t>‹#›</a:t>
            </a:fld>
            <a:endParaRPr lang="af-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af-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F3B60A-C369-4914-AF5D-FE895B78CFB0}" type="datetimeFigureOut">
              <a:rPr lang="af-ZA" smtClean="0"/>
              <a:t>2013/09/29</a:t>
            </a:fld>
            <a:endParaRPr lang="af-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f-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3156B6-7287-4C73-AAE5-02B0E1ABE10F}" type="slidenum">
              <a:rPr lang="af-ZA" smtClean="0"/>
              <a:t>‹#›</a:t>
            </a:fld>
            <a:endParaRPr lang="af-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001156" cy="1142984"/>
          </a:xfrm>
        </p:spPr>
        <p:txBody>
          <a:bodyPr/>
          <a:lstStyle/>
          <a:p>
            <a:r>
              <a:rPr lang="af-ZA" u="sng" dirty="0" smtClean="0">
                <a:effectLst>
                  <a:outerShdw blurRad="38100" dist="38100" dir="2700000" algn="tl">
                    <a:srgbClr val="000000">
                      <a:alpha val="43137"/>
                    </a:srgbClr>
                  </a:outerShdw>
                </a:effectLst>
              </a:rPr>
              <a:t>Wat leer Jesus oor sonde?</a:t>
            </a:r>
            <a:endParaRPr lang="af-ZA" u="sng" dirty="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0" y="1214422"/>
            <a:ext cx="9144000" cy="5643578"/>
          </a:xfrm>
        </p:spPr>
        <p:txBody>
          <a:bodyPr>
            <a:normAutofit/>
          </a:bodyPr>
          <a:lstStyle/>
          <a:p>
            <a:r>
              <a:rPr lang="af-ZA" sz="4400" dirty="0">
                <a:effectLst>
                  <a:outerShdw blurRad="38100" dist="38100" dir="2700000" algn="tl">
                    <a:srgbClr val="000000">
                      <a:alpha val="43137"/>
                    </a:srgbClr>
                  </a:outerShdw>
                </a:effectLst>
              </a:rPr>
              <a:t>Diepte van sonde in ons lewens:</a:t>
            </a:r>
            <a:br>
              <a:rPr lang="af-ZA" sz="4400" dirty="0">
                <a:effectLst>
                  <a:outerShdw blurRad="38100" dist="38100" dir="2700000" algn="tl">
                    <a:srgbClr val="000000">
                      <a:alpha val="43137"/>
                    </a:srgbClr>
                  </a:outerShdw>
                </a:effectLst>
              </a:rPr>
            </a:br>
            <a:endParaRPr lang="af-ZA" sz="4400"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001156" cy="1142984"/>
          </a:xfrm>
        </p:spPr>
        <p:txBody>
          <a:bodyPr/>
          <a:lstStyle/>
          <a:p>
            <a:r>
              <a:rPr lang="af-ZA" u="sng" dirty="0" smtClean="0">
                <a:effectLst>
                  <a:outerShdw blurRad="38100" dist="38100" dir="2700000" algn="tl">
                    <a:srgbClr val="000000">
                      <a:alpha val="43137"/>
                    </a:srgbClr>
                  </a:outerShdw>
                </a:effectLst>
              </a:rPr>
              <a:t>Wat leer Jesus oor sonde?</a:t>
            </a:r>
            <a:endParaRPr lang="af-ZA" u="sng" dirty="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0" y="1214422"/>
            <a:ext cx="9144000" cy="5643578"/>
          </a:xfrm>
        </p:spPr>
        <p:txBody>
          <a:bodyPr>
            <a:normAutofit/>
          </a:bodyPr>
          <a:lstStyle/>
          <a:p>
            <a:r>
              <a:rPr lang="af-ZA" sz="4400" dirty="0">
                <a:effectLst>
                  <a:outerShdw blurRad="38100" dist="38100" dir="2700000" algn="tl">
                    <a:srgbClr val="000000">
                      <a:alpha val="43137"/>
                    </a:srgbClr>
                  </a:outerShdw>
                </a:effectLst>
              </a:rPr>
              <a:t>Diepte van sonde in ons lewens:</a:t>
            </a:r>
            <a:br>
              <a:rPr lang="af-ZA" sz="4400" dirty="0">
                <a:effectLst>
                  <a:outerShdw blurRad="38100" dist="38100" dir="2700000" algn="tl">
                    <a:srgbClr val="000000">
                      <a:alpha val="43137"/>
                    </a:srgbClr>
                  </a:outerShdw>
                </a:effectLst>
              </a:rPr>
            </a:br>
            <a:endParaRPr lang="af-ZA" sz="4400" dirty="0">
              <a:effectLst>
                <a:outerShdw blurRad="38100" dist="38100" dir="2700000" algn="tl">
                  <a:srgbClr val="000000">
                    <a:alpha val="43137"/>
                  </a:srgbClr>
                </a:outerShdw>
              </a:effectLst>
            </a:endParaRPr>
          </a:p>
          <a:p>
            <a:r>
              <a:rPr lang="af-ZA" sz="4400" dirty="0">
                <a:effectLst>
                  <a:outerShdw blurRad="38100" dist="38100" dir="2700000" algn="tl">
                    <a:srgbClr val="000000">
                      <a:alpha val="43137"/>
                    </a:srgbClr>
                  </a:outerShdw>
                </a:effectLst>
              </a:rPr>
              <a:t>Sonde is subtiel:</a:t>
            </a:r>
            <a:br>
              <a:rPr lang="af-ZA" sz="4400" dirty="0">
                <a:effectLst>
                  <a:outerShdw blurRad="38100" dist="38100" dir="2700000" algn="tl">
                    <a:srgbClr val="000000">
                      <a:alpha val="43137"/>
                    </a:srgbClr>
                  </a:outerShdw>
                </a:effectLst>
              </a:rPr>
            </a:br>
            <a:endParaRPr lang="af-ZA" sz="4400"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001156" cy="1142984"/>
          </a:xfrm>
        </p:spPr>
        <p:txBody>
          <a:bodyPr/>
          <a:lstStyle/>
          <a:p>
            <a:r>
              <a:rPr lang="af-ZA" u="sng" dirty="0" smtClean="0">
                <a:effectLst>
                  <a:outerShdw blurRad="38100" dist="38100" dir="2700000" algn="tl">
                    <a:srgbClr val="000000">
                      <a:alpha val="43137"/>
                    </a:srgbClr>
                  </a:outerShdw>
                </a:effectLst>
              </a:rPr>
              <a:t>Wat leer Jesus oor sonde?</a:t>
            </a:r>
            <a:endParaRPr lang="af-ZA" u="sng" dirty="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0" y="1214422"/>
            <a:ext cx="9144000" cy="5643578"/>
          </a:xfrm>
        </p:spPr>
        <p:txBody>
          <a:bodyPr>
            <a:normAutofit/>
          </a:bodyPr>
          <a:lstStyle/>
          <a:p>
            <a:r>
              <a:rPr lang="af-ZA" sz="4400" dirty="0">
                <a:effectLst>
                  <a:outerShdw blurRad="38100" dist="38100" dir="2700000" algn="tl">
                    <a:srgbClr val="000000">
                      <a:alpha val="43137"/>
                    </a:srgbClr>
                  </a:outerShdw>
                </a:effectLst>
              </a:rPr>
              <a:t>Diepte van sonde in ons lewens:</a:t>
            </a:r>
            <a:br>
              <a:rPr lang="af-ZA" sz="4400" dirty="0">
                <a:effectLst>
                  <a:outerShdw blurRad="38100" dist="38100" dir="2700000" algn="tl">
                    <a:srgbClr val="000000">
                      <a:alpha val="43137"/>
                    </a:srgbClr>
                  </a:outerShdw>
                </a:effectLst>
              </a:rPr>
            </a:br>
            <a:endParaRPr lang="af-ZA" sz="4400" dirty="0">
              <a:effectLst>
                <a:outerShdw blurRad="38100" dist="38100" dir="2700000" algn="tl">
                  <a:srgbClr val="000000">
                    <a:alpha val="43137"/>
                  </a:srgbClr>
                </a:outerShdw>
              </a:effectLst>
            </a:endParaRPr>
          </a:p>
          <a:p>
            <a:r>
              <a:rPr lang="af-ZA" sz="4400" dirty="0">
                <a:effectLst>
                  <a:outerShdw blurRad="38100" dist="38100" dir="2700000" algn="tl">
                    <a:srgbClr val="000000">
                      <a:alpha val="43137"/>
                    </a:srgbClr>
                  </a:outerShdw>
                </a:effectLst>
              </a:rPr>
              <a:t>Sonde is subtiel:</a:t>
            </a:r>
            <a:br>
              <a:rPr lang="af-ZA" sz="4400" dirty="0">
                <a:effectLst>
                  <a:outerShdw blurRad="38100" dist="38100" dir="2700000" algn="tl">
                    <a:srgbClr val="000000">
                      <a:alpha val="43137"/>
                    </a:srgbClr>
                  </a:outerShdw>
                </a:effectLst>
              </a:rPr>
            </a:br>
            <a:endParaRPr lang="af-ZA" sz="4400" dirty="0">
              <a:effectLst>
                <a:outerShdw blurRad="38100" dist="38100" dir="2700000" algn="tl">
                  <a:srgbClr val="000000">
                    <a:alpha val="43137"/>
                  </a:srgbClr>
                </a:outerShdw>
              </a:effectLst>
            </a:endParaRPr>
          </a:p>
          <a:p>
            <a:r>
              <a:rPr lang="af-ZA" sz="4400" dirty="0">
                <a:effectLst>
                  <a:outerShdw blurRad="38100" dist="38100" dir="2700000" algn="tl">
                    <a:srgbClr val="000000">
                      <a:alpha val="43137"/>
                    </a:srgbClr>
                  </a:outerShdw>
                </a:effectLst>
              </a:rPr>
              <a:t>Sonde verdraai ons:</a:t>
            </a:r>
            <a:br>
              <a:rPr lang="af-ZA" sz="4400" dirty="0">
                <a:effectLst>
                  <a:outerShdw blurRad="38100" dist="38100" dir="2700000" algn="tl">
                    <a:srgbClr val="000000">
                      <a:alpha val="43137"/>
                    </a:srgbClr>
                  </a:outerShdw>
                </a:effectLst>
              </a:rPr>
            </a:br>
            <a:endParaRPr lang="af-ZA" sz="4400"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001156" cy="1142984"/>
          </a:xfrm>
        </p:spPr>
        <p:txBody>
          <a:bodyPr/>
          <a:lstStyle/>
          <a:p>
            <a:r>
              <a:rPr lang="af-ZA" u="sng" dirty="0" smtClean="0">
                <a:effectLst>
                  <a:outerShdw blurRad="38100" dist="38100" dir="2700000" algn="tl">
                    <a:srgbClr val="000000">
                      <a:alpha val="43137"/>
                    </a:srgbClr>
                  </a:outerShdw>
                </a:effectLst>
              </a:rPr>
              <a:t>Wat leer Jesus oor sonde?</a:t>
            </a:r>
            <a:endParaRPr lang="af-ZA" u="sng" dirty="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0" y="1214422"/>
            <a:ext cx="9144000" cy="5643578"/>
          </a:xfrm>
        </p:spPr>
        <p:txBody>
          <a:bodyPr>
            <a:normAutofit/>
          </a:bodyPr>
          <a:lstStyle/>
          <a:p>
            <a:r>
              <a:rPr lang="af-ZA" sz="4400" dirty="0">
                <a:effectLst>
                  <a:outerShdw blurRad="38100" dist="38100" dir="2700000" algn="tl">
                    <a:srgbClr val="000000">
                      <a:alpha val="43137"/>
                    </a:srgbClr>
                  </a:outerShdw>
                </a:effectLst>
              </a:rPr>
              <a:t>Diepte van sonde in ons lewens:</a:t>
            </a:r>
            <a:br>
              <a:rPr lang="af-ZA" sz="4400" dirty="0">
                <a:effectLst>
                  <a:outerShdw blurRad="38100" dist="38100" dir="2700000" algn="tl">
                    <a:srgbClr val="000000">
                      <a:alpha val="43137"/>
                    </a:srgbClr>
                  </a:outerShdw>
                </a:effectLst>
              </a:rPr>
            </a:br>
            <a:endParaRPr lang="af-ZA" sz="4400" dirty="0">
              <a:effectLst>
                <a:outerShdw blurRad="38100" dist="38100" dir="2700000" algn="tl">
                  <a:srgbClr val="000000">
                    <a:alpha val="43137"/>
                  </a:srgbClr>
                </a:outerShdw>
              </a:effectLst>
            </a:endParaRPr>
          </a:p>
          <a:p>
            <a:r>
              <a:rPr lang="af-ZA" sz="4400" dirty="0">
                <a:effectLst>
                  <a:outerShdw blurRad="38100" dist="38100" dir="2700000" algn="tl">
                    <a:srgbClr val="000000">
                      <a:alpha val="43137"/>
                    </a:srgbClr>
                  </a:outerShdw>
                </a:effectLst>
              </a:rPr>
              <a:t>Sonde is subtiel:</a:t>
            </a:r>
            <a:br>
              <a:rPr lang="af-ZA" sz="4400" dirty="0">
                <a:effectLst>
                  <a:outerShdw blurRad="38100" dist="38100" dir="2700000" algn="tl">
                    <a:srgbClr val="000000">
                      <a:alpha val="43137"/>
                    </a:srgbClr>
                  </a:outerShdw>
                </a:effectLst>
              </a:rPr>
            </a:br>
            <a:endParaRPr lang="af-ZA" sz="4400" dirty="0">
              <a:effectLst>
                <a:outerShdw blurRad="38100" dist="38100" dir="2700000" algn="tl">
                  <a:srgbClr val="000000">
                    <a:alpha val="43137"/>
                  </a:srgbClr>
                </a:outerShdw>
              </a:effectLst>
            </a:endParaRPr>
          </a:p>
          <a:p>
            <a:r>
              <a:rPr lang="af-ZA" sz="4400" dirty="0">
                <a:effectLst>
                  <a:outerShdw blurRad="38100" dist="38100" dir="2700000" algn="tl">
                    <a:srgbClr val="000000">
                      <a:alpha val="43137"/>
                    </a:srgbClr>
                  </a:outerShdw>
                </a:effectLst>
              </a:rPr>
              <a:t>Sonde verdraai ons:</a:t>
            </a:r>
            <a:br>
              <a:rPr lang="af-ZA" sz="4400" dirty="0">
                <a:effectLst>
                  <a:outerShdw blurRad="38100" dist="38100" dir="2700000" algn="tl">
                    <a:srgbClr val="000000">
                      <a:alpha val="43137"/>
                    </a:srgbClr>
                  </a:outerShdw>
                </a:effectLst>
              </a:rPr>
            </a:br>
            <a:endParaRPr lang="af-ZA" sz="4400" dirty="0">
              <a:effectLst>
                <a:outerShdw blurRad="38100" dist="38100" dir="2700000" algn="tl">
                  <a:srgbClr val="000000">
                    <a:alpha val="43137"/>
                  </a:srgbClr>
                </a:outerShdw>
              </a:effectLst>
            </a:endParaRPr>
          </a:p>
          <a:p>
            <a:r>
              <a:rPr lang="af-ZA" sz="4400" dirty="0">
                <a:effectLst>
                  <a:outerShdw blurRad="38100" dist="38100" dir="2700000" algn="tl">
                    <a:srgbClr val="000000">
                      <a:alpha val="43137"/>
                    </a:srgbClr>
                  </a:outerShdw>
                </a:effectLst>
              </a:rPr>
              <a:t>Sonde vernietig my</a:t>
            </a:r>
            <a:r>
              <a:rPr lang="af-ZA" sz="4400" dirty="0" smtClean="0">
                <a:effectLst>
                  <a:outerShdw blurRad="38100" dist="38100" dir="2700000" algn="tl">
                    <a:srgbClr val="000000">
                      <a:alpha val="43137"/>
                    </a:srgbClr>
                  </a:outerShdw>
                </a:effectLst>
              </a:rPr>
              <a:t>:</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857232"/>
          </a:xfrm>
        </p:spPr>
        <p:txBody>
          <a:bodyPr/>
          <a:lstStyle/>
          <a:p>
            <a:r>
              <a:rPr lang="af-ZA" u="sng" dirty="0" smtClean="0">
                <a:effectLst>
                  <a:outerShdw blurRad="38100" dist="38100" dir="2700000" algn="tl">
                    <a:srgbClr val="000000">
                      <a:alpha val="43137"/>
                    </a:srgbClr>
                  </a:outerShdw>
                </a:effectLst>
              </a:rPr>
              <a:t>Hoe moet ons sonde hanteer?</a:t>
            </a:r>
            <a:endParaRPr lang="af-ZA" u="sng" dirty="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0" y="928670"/>
            <a:ext cx="9144000" cy="5929330"/>
          </a:xfrm>
        </p:spPr>
        <p:txBody>
          <a:bodyPr>
            <a:normAutofit/>
          </a:bodyPr>
          <a:lstStyle/>
          <a:p>
            <a:r>
              <a:rPr lang="af-ZA" sz="4400" dirty="0">
                <a:effectLst>
                  <a:outerShdw blurRad="38100" dist="38100" dir="2700000" algn="tl">
                    <a:srgbClr val="000000">
                      <a:alpha val="43137"/>
                    </a:srgbClr>
                  </a:outerShdw>
                </a:effectLst>
              </a:rPr>
              <a:t>Erken sonde en natuur</a:t>
            </a:r>
            <a:r>
              <a:rPr lang="af-ZA" sz="4400" dirty="0" smtClean="0">
                <a:effectLst>
                  <a:outerShdw blurRad="38100" dist="38100" dir="2700000" algn="tl">
                    <a:srgbClr val="000000">
                      <a:alpha val="43137"/>
                    </a:srgbClr>
                  </a:outerShdw>
                </a:effectLst>
              </a:rPr>
              <a:t>:</a:t>
            </a:r>
            <a:endParaRPr lang="af-ZA" sz="4400"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857232"/>
          </a:xfrm>
        </p:spPr>
        <p:txBody>
          <a:bodyPr/>
          <a:lstStyle/>
          <a:p>
            <a:r>
              <a:rPr lang="af-ZA" u="sng" dirty="0" smtClean="0">
                <a:effectLst>
                  <a:outerShdw blurRad="38100" dist="38100" dir="2700000" algn="tl">
                    <a:srgbClr val="000000">
                      <a:alpha val="43137"/>
                    </a:srgbClr>
                  </a:outerShdw>
                </a:effectLst>
              </a:rPr>
              <a:t>Hoe moet ons sonde hanteer?</a:t>
            </a:r>
            <a:endParaRPr lang="af-ZA" u="sng" dirty="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0" y="928670"/>
            <a:ext cx="9144000" cy="5929330"/>
          </a:xfrm>
        </p:spPr>
        <p:txBody>
          <a:bodyPr>
            <a:normAutofit/>
          </a:bodyPr>
          <a:lstStyle/>
          <a:p>
            <a:r>
              <a:rPr lang="af-ZA" sz="4400" dirty="0">
                <a:effectLst>
                  <a:outerShdw blurRad="38100" dist="38100" dir="2700000" algn="tl">
                    <a:srgbClr val="000000">
                      <a:alpha val="43137"/>
                    </a:srgbClr>
                  </a:outerShdw>
                </a:effectLst>
              </a:rPr>
              <a:t>Erken sonde en natuur</a:t>
            </a:r>
            <a:r>
              <a:rPr lang="af-ZA" sz="4400" dirty="0" smtClean="0">
                <a:effectLst>
                  <a:outerShdw blurRad="38100" dist="38100" dir="2700000" algn="tl">
                    <a:srgbClr val="000000">
                      <a:alpha val="43137"/>
                    </a:srgbClr>
                  </a:outerShdw>
                </a:effectLst>
              </a:rPr>
              <a:t>:</a:t>
            </a:r>
            <a:endParaRPr lang="af-ZA" sz="4400" dirty="0">
              <a:effectLst>
                <a:outerShdw blurRad="38100" dist="38100" dir="2700000" algn="tl">
                  <a:srgbClr val="000000">
                    <a:alpha val="43137"/>
                  </a:srgbClr>
                </a:outerShdw>
              </a:effectLst>
            </a:endParaRPr>
          </a:p>
          <a:p>
            <a:r>
              <a:rPr lang="af-ZA" sz="4400" dirty="0">
                <a:effectLst>
                  <a:outerShdw blurRad="38100" dist="38100" dir="2700000" algn="tl">
                    <a:srgbClr val="000000">
                      <a:alpha val="43137"/>
                    </a:srgbClr>
                  </a:outerShdw>
                </a:effectLst>
              </a:rPr>
              <a:t>Herken die belangrikheid van waarheen jy oppad is</a:t>
            </a:r>
            <a:r>
              <a:rPr lang="af-ZA" sz="4400" dirty="0" smtClean="0">
                <a:effectLst>
                  <a:outerShdw blurRad="38100" dist="38100" dir="2700000" algn="tl">
                    <a:srgbClr val="000000">
                      <a:alpha val="43137"/>
                    </a:srgbClr>
                  </a:outerShdw>
                </a:effectLst>
              </a:rPr>
              <a:t>:</a:t>
            </a:r>
            <a:endParaRPr lang="af-ZA" sz="4400"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857232"/>
          </a:xfrm>
        </p:spPr>
        <p:txBody>
          <a:bodyPr/>
          <a:lstStyle/>
          <a:p>
            <a:r>
              <a:rPr lang="af-ZA" u="sng" dirty="0" smtClean="0">
                <a:effectLst>
                  <a:outerShdw blurRad="38100" dist="38100" dir="2700000" algn="tl">
                    <a:srgbClr val="000000">
                      <a:alpha val="43137"/>
                    </a:srgbClr>
                  </a:outerShdw>
                </a:effectLst>
              </a:rPr>
              <a:t>Hoe moet ons sonde hanteer?</a:t>
            </a:r>
            <a:endParaRPr lang="af-ZA" u="sng" dirty="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0" y="928670"/>
            <a:ext cx="9144000" cy="5929330"/>
          </a:xfrm>
        </p:spPr>
        <p:txBody>
          <a:bodyPr>
            <a:normAutofit/>
          </a:bodyPr>
          <a:lstStyle/>
          <a:p>
            <a:r>
              <a:rPr lang="af-ZA" sz="4400" dirty="0">
                <a:effectLst>
                  <a:outerShdw blurRad="38100" dist="38100" dir="2700000" algn="tl">
                    <a:srgbClr val="000000">
                      <a:alpha val="43137"/>
                    </a:srgbClr>
                  </a:outerShdw>
                </a:effectLst>
              </a:rPr>
              <a:t>Erken sonde en natuur</a:t>
            </a:r>
            <a:r>
              <a:rPr lang="af-ZA" sz="4400" dirty="0" smtClean="0">
                <a:effectLst>
                  <a:outerShdw blurRad="38100" dist="38100" dir="2700000" algn="tl">
                    <a:srgbClr val="000000">
                      <a:alpha val="43137"/>
                    </a:srgbClr>
                  </a:outerShdw>
                </a:effectLst>
              </a:rPr>
              <a:t>:</a:t>
            </a:r>
            <a:endParaRPr lang="af-ZA" sz="4400" dirty="0">
              <a:effectLst>
                <a:outerShdw blurRad="38100" dist="38100" dir="2700000" algn="tl">
                  <a:srgbClr val="000000">
                    <a:alpha val="43137"/>
                  </a:srgbClr>
                </a:outerShdw>
              </a:effectLst>
            </a:endParaRPr>
          </a:p>
          <a:p>
            <a:r>
              <a:rPr lang="af-ZA" sz="4400" dirty="0">
                <a:effectLst>
                  <a:outerShdw blurRad="38100" dist="38100" dir="2700000" algn="tl">
                    <a:srgbClr val="000000">
                      <a:alpha val="43137"/>
                    </a:srgbClr>
                  </a:outerShdw>
                </a:effectLst>
              </a:rPr>
              <a:t>Herken die belangrikheid van waarheen jy oppad is</a:t>
            </a:r>
            <a:r>
              <a:rPr lang="af-ZA" sz="4400" dirty="0" smtClean="0">
                <a:effectLst>
                  <a:outerShdw blurRad="38100" dist="38100" dir="2700000" algn="tl">
                    <a:srgbClr val="000000">
                      <a:alpha val="43137"/>
                    </a:srgbClr>
                  </a:outerShdw>
                </a:effectLst>
              </a:rPr>
              <a:t>:</a:t>
            </a:r>
            <a:endParaRPr lang="af-ZA" sz="4400" dirty="0">
              <a:effectLst>
                <a:outerShdw blurRad="38100" dist="38100" dir="2700000" algn="tl">
                  <a:srgbClr val="000000">
                    <a:alpha val="43137"/>
                  </a:srgbClr>
                </a:outerShdw>
              </a:effectLst>
            </a:endParaRPr>
          </a:p>
          <a:p>
            <a:pPr lvl="0"/>
            <a:r>
              <a:rPr lang="af-ZA" sz="4400" dirty="0">
                <a:effectLst>
                  <a:outerShdw blurRad="38100" dist="38100" dir="2700000" algn="tl" rotWithShape="0">
                    <a:srgbClr val="000000">
                      <a:alpha val="43137"/>
                    </a:srgbClr>
                  </a:outerShdw>
                </a:effectLst>
              </a:rPr>
              <a:t>Ons moet sonde haat, en teen alle koste vernietig in ons</a:t>
            </a:r>
            <a:r>
              <a:rPr lang="af-ZA" sz="4400" dirty="0" smtClean="0">
                <a:effectLst>
                  <a:outerShdw blurRad="38100" dist="38100" dir="2700000" algn="tl" rotWithShape="0">
                    <a:srgbClr val="000000">
                      <a:alpha val="43137"/>
                    </a:srgbClr>
                  </a:outerShdw>
                </a:effectLst>
              </a:rPr>
              <a:t>:</a:t>
            </a:r>
            <a:endParaRPr lang="af-ZA" sz="4400" dirty="0">
              <a:effectLst>
                <a:outerShdw blurRad="38100" dist="38100" dir="2700000" algn="tl" rotWithShape="0">
                  <a:srgbClr val="000000">
                    <a:alpha val="43137"/>
                  </a:srgbClr>
                </a:outerShdw>
              </a:effectLst>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857232"/>
          </a:xfrm>
        </p:spPr>
        <p:txBody>
          <a:bodyPr/>
          <a:lstStyle/>
          <a:p>
            <a:r>
              <a:rPr lang="af-ZA" u="sng" dirty="0" smtClean="0">
                <a:effectLst>
                  <a:outerShdw blurRad="38100" dist="38100" dir="2700000" algn="tl">
                    <a:srgbClr val="000000">
                      <a:alpha val="43137"/>
                    </a:srgbClr>
                  </a:outerShdw>
                </a:effectLst>
              </a:rPr>
              <a:t>Hoe moet ons sonde hanteer?</a:t>
            </a:r>
            <a:endParaRPr lang="af-ZA" u="sng" dirty="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0" y="928670"/>
            <a:ext cx="9144000" cy="5929330"/>
          </a:xfrm>
        </p:spPr>
        <p:txBody>
          <a:bodyPr>
            <a:normAutofit/>
          </a:bodyPr>
          <a:lstStyle/>
          <a:p>
            <a:r>
              <a:rPr lang="af-ZA" sz="4400" dirty="0">
                <a:effectLst>
                  <a:outerShdw blurRad="38100" dist="38100" dir="2700000" algn="tl">
                    <a:srgbClr val="000000">
                      <a:alpha val="43137"/>
                    </a:srgbClr>
                  </a:outerShdw>
                </a:effectLst>
              </a:rPr>
              <a:t>Erken sonde en natuur</a:t>
            </a:r>
            <a:r>
              <a:rPr lang="af-ZA" sz="4400" dirty="0" smtClean="0">
                <a:effectLst>
                  <a:outerShdw blurRad="38100" dist="38100" dir="2700000" algn="tl">
                    <a:srgbClr val="000000">
                      <a:alpha val="43137"/>
                    </a:srgbClr>
                  </a:outerShdw>
                </a:effectLst>
              </a:rPr>
              <a:t>:</a:t>
            </a:r>
            <a:endParaRPr lang="af-ZA" sz="4400" dirty="0">
              <a:effectLst>
                <a:outerShdw blurRad="38100" dist="38100" dir="2700000" algn="tl">
                  <a:srgbClr val="000000">
                    <a:alpha val="43137"/>
                  </a:srgbClr>
                </a:outerShdw>
              </a:effectLst>
            </a:endParaRPr>
          </a:p>
          <a:p>
            <a:r>
              <a:rPr lang="af-ZA" sz="4400" dirty="0">
                <a:effectLst>
                  <a:outerShdw blurRad="38100" dist="38100" dir="2700000" algn="tl">
                    <a:srgbClr val="000000">
                      <a:alpha val="43137"/>
                    </a:srgbClr>
                  </a:outerShdw>
                </a:effectLst>
              </a:rPr>
              <a:t>Herken die belangrikheid van waarheen jy oppad is</a:t>
            </a:r>
            <a:r>
              <a:rPr lang="af-ZA" sz="4400" dirty="0" smtClean="0">
                <a:effectLst>
                  <a:outerShdw blurRad="38100" dist="38100" dir="2700000" algn="tl">
                    <a:srgbClr val="000000">
                      <a:alpha val="43137"/>
                    </a:srgbClr>
                  </a:outerShdw>
                </a:effectLst>
              </a:rPr>
              <a:t>:</a:t>
            </a:r>
            <a:endParaRPr lang="af-ZA" sz="4400" dirty="0">
              <a:effectLst>
                <a:outerShdw blurRad="38100" dist="38100" dir="2700000" algn="tl">
                  <a:srgbClr val="000000">
                    <a:alpha val="43137"/>
                  </a:srgbClr>
                </a:outerShdw>
              </a:effectLst>
            </a:endParaRPr>
          </a:p>
          <a:p>
            <a:pPr lvl="0"/>
            <a:r>
              <a:rPr lang="af-ZA" sz="4400" dirty="0">
                <a:effectLst>
                  <a:outerShdw blurRad="38100" dist="38100" dir="2700000" algn="tl" rotWithShape="0">
                    <a:srgbClr val="000000">
                      <a:alpha val="43137"/>
                    </a:srgbClr>
                  </a:outerShdw>
                </a:effectLst>
              </a:rPr>
              <a:t>Ons moet sonde haat, en teen alle koste vernietig in ons:</a:t>
            </a:r>
          </a:p>
          <a:p>
            <a:r>
              <a:rPr lang="af-ZA" sz="4400" dirty="0">
                <a:effectLst>
                  <a:outerShdw blurRad="38100" dist="38100" dir="2700000" algn="tl">
                    <a:srgbClr val="000000">
                      <a:alpha val="43137"/>
                    </a:srgbClr>
                  </a:outerShdw>
                </a:effectLst>
              </a:rPr>
              <a:t>Ideaal van skoon en rein hart</a:t>
            </a:r>
            <a:r>
              <a:rPr lang="af-ZA" sz="4400" dirty="0" smtClean="0">
                <a:effectLst>
                  <a:outerShdw blurRad="38100" dist="38100" dir="2700000" algn="tl">
                    <a:srgbClr val="000000">
                      <a:alpha val="43137"/>
                    </a:srgbClr>
                  </a:outerShdw>
                </a:effectLst>
              </a:rPr>
              <a:t>:</a:t>
            </a:r>
            <a:endParaRPr lang="af-ZA" sz="4400"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857232"/>
          </a:xfrm>
        </p:spPr>
        <p:txBody>
          <a:bodyPr/>
          <a:lstStyle/>
          <a:p>
            <a:r>
              <a:rPr lang="af-ZA" u="sng" dirty="0" smtClean="0">
                <a:effectLst>
                  <a:outerShdw blurRad="38100" dist="38100" dir="2700000" algn="tl">
                    <a:srgbClr val="000000">
                      <a:alpha val="43137"/>
                    </a:srgbClr>
                  </a:outerShdw>
                </a:effectLst>
              </a:rPr>
              <a:t>Hoe moet ons sonde hanteer?</a:t>
            </a:r>
            <a:endParaRPr lang="af-ZA" u="sng" dirty="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0" y="928670"/>
            <a:ext cx="9144000" cy="5929330"/>
          </a:xfrm>
        </p:spPr>
        <p:txBody>
          <a:bodyPr>
            <a:normAutofit/>
          </a:bodyPr>
          <a:lstStyle/>
          <a:p>
            <a:r>
              <a:rPr lang="af-ZA" sz="4400" dirty="0">
                <a:effectLst>
                  <a:outerShdw blurRad="38100" dist="38100" dir="2700000" algn="tl">
                    <a:srgbClr val="000000">
                      <a:alpha val="43137"/>
                    </a:srgbClr>
                  </a:outerShdw>
                </a:effectLst>
              </a:rPr>
              <a:t>Erken sonde en natuur</a:t>
            </a:r>
            <a:r>
              <a:rPr lang="af-ZA" sz="4400" dirty="0" smtClean="0">
                <a:effectLst>
                  <a:outerShdw blurRad="38100" dist="38100" dir="2700000" algn="tl">
                    <a:srgbClr val="000000">
                      <a:alpha val="43137"/>
                    </a:srgbClr>
                  </a:outerShdw>
                </a:effectLst>
              </a:rPr>
              <a:t>:</a:t>
            </a:r>
            <a:endParaRPr lang="af-ZA" sz="4400" dirty="0">
              <a:effectLst>
                <a:outerShdw blurRad="38100" dist="38100" dir="2700000" algn="tl">
                  <a:srgbClr val="000000">
                    <a:alpha val="43137"/>
                  </a:srgbClr>
                </a:outerShdw>
              </a:effectLst>
            </a:endParaRPr>
          </a:p>
          <a:p>
            <a:r>
              <a:rPr lang="af-ZA" sz="4400" dirty="0">
                <a:effectLst>
                  <a:outerShdw blurRad="38100" dist="38100" dir="2700000" algn="tl">
                    <a:srgbClr val="000000">
                      <a:alpha val="43137"/>
                    </a:srgbClr>
                  </a:outerShdw>
                </a:effectLst>
              </a:rPr>
              <a:t>Herken die belangrikheid van waarheen jy oppad is</a:t>
            </a:r>
            <a:r>
              <a:rPr lang="af-ZA" sz="4400" dirty="0" smtClean="0">
                <a:effectLst>
                  <a:outerShdw blurRad="38100" dist="38100" dir="2700000" algn="tl">
                    <a:srgbClr val="000000">
                      <a:alpha val="43137"/>
                    </a:srgbClr>
                  </a:outerShdw>
                </a:effectLst>
              </a:rPr>
              <a:t>:</a:t>
            </a:r>
            <a:endParaRPr lang="af-ZA" sz="4400" dirty="0">
              <a:effectLst>
                <a:outerShdw blurRad="38100" dist="38100" dir="2700000" algn="tl">
                  <a:srgbClr val="000000">
                    <a:alpha val="43137"/>
                  </a:srgbClr>
                </a:outerShdw>
              </a:effectLst>
            </a:endParaRPr>
          </a:p>
          <a:p>
            <a:pPr lvl="0"/>
            <a:r>
              <a:rPr lang="af-ZA" sz="4400" dirty="0">
                <a:effectLst>
                  <a:outerShdw blurRad="38100" dist="38100" dir="2700000" algn="tl" rotWithShape="0">
                    <a:srgbClr val="000000">
                      <a:alpha val="43137"/>
                    </a:srgbClr>
                  </a:outerShdw>
                </a:effectLst>
              </a:rPr>
              <a:t>Ons moet sonde haat, en teen alle koste vernietig in ons:</a:t>
            </a:r>
          </a:p>
          <a:p>
            <a:r>
              <a:rPr lang="af-ZA" sz="4400" dirty="0">
                <a:effectLst>
                  <a:outerShdw blurRad="38100" dist="38100" dir="2700000" algn="tl">
                    <a:srgbClr val="000000">
                      <a:alpha val="43137"/>
                    </a:srgbClr>
                  </a:outerShdw>
                </a:effectLst>
              </a:rPr>
              <a:t>Ideaal van skoon en rein hart</a:t>
            </a:r>
            <a:r>
              <a:rPr lang="af-ZA" sz="4400" dirty="0" smtClean="0">
                <a:effectLst>
                  <a:outerShdw blurRad="38100" dist="38100" dir="2700000" algn="tl">
                    <a:srgbClr val="000000">
                      <a:alpha val="43137"/>
                    </a:srgbClr>
                  </a:outerShdw>
                </a:effectLst>
              </a:rPr>
              <a:t>:</a:t>
            </a:r>
            <a:endParaRPr lang="af-ZA" sz="4400" dirty="0">
              <a:effectLst>
                <a:outerShdw blurRad="38100" dist="38100" dir="2700000" algn="tl">
                  <a:srgbClr val="000000">
                    <a:alpha val="43137"/>
                  </a:srgbClr>
                </a:outerShdw>
              </a:effectLst>
            </a:endParaRPr>
          </a:p>
          <a:p>
            <a:pPr lvl="0"/>
            <a:r>
              <a:rPr lang="af-ZA" sz="4400" dirty="0" smtClean="0">
                <a:effectLst>
                  <a:outerShdw blurRad="38100" dist="38100" dir="2700000" algn="tl" rotWithShape="0">
                    <a:srgbClr val="000000">
                      <a:alpha val="43137"/>
                    </a:srgbClr>
                  </a:outerShdw>
                </a:effectLst>
              </a:rPr>
              <a:t>Ons </a:t>
            </a:r>
            <a:r>
              <a:rPr lang="af-ZA" sz="4400" dirty="0">
                <a:effectLst>
                  <a:outerShdw blurRad="38100" dist="38100" dir="2700000" algn="tl" rotWithShape="0">
                    <a:srgbClr val="000000">
                      <a:alpha val="43137"/>
                    </a:srgbClr>
                  </a:outerShdw>
                </a:effectLst>
              </a:rPr>
              <a:t>moet met sonde afreken in ons: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effectLst>
                  <a:outerShdw blurRad="38100" dist="38100" dir="2700000" algn="tl">
                    <a:srgbClr val="000000">
                      <a:alpha val="43137"/>
                    </a:srgbClr>
                  </a:outerShdw>
                </a:effectLst>
              </a:rPr>
              <a:t>Gal 5:18</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Maar as julle julle deur die Gees laat lei, staan julle nie meer onder die wet nie.”</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effectLst>
                  <a:outerShdw blurRad="38100" dist="38100" dir="2700000" algn="tl">
                    <a:srgbClr val="000000">
                      <a:alpha val="43137"/>
                    </a:srgbClr>
                  </a:outerShdw>
                </a:effectLst>
              </a:rPr>
              <a:t>1 Joh. 1:6</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As ons beweer dat ons aan Hom deel het, en ons lewe in die duisternis, lieg ons en handel ons nie volgens die waarheid nie.”</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effectLst>
                  <a:outerShdw blurRad="38100" dist="38100" dir="2700000" algn="tl">
                    <a:srgbClr val="000000">
                      <a:alpha val="43137"/>
                    </a:srgbClr>
                  </a:outerShdw>
                </a:effectLst>
              </a:rPr>
              <a:t>2 Kor. 5:17</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Iemand wat aan Christus behoort, is ‘n nuwe mens. Die oue is verby, die nuwe het gekom.”</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effectLst>
                  <a:outerShdw blurRad="38100" dist="38100" dir="2700000" algn="tl">
                    <a:srgbClr val="000000">
                      <a:alpha val="43137"/>
                    </a:srgbClr>
                  </a:outerShdw>
                </a:effectLst>
              </a:rPr>
              <a:t>Gal 6:15</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Of ‘n mens besny is of nie, is nie van belang nie, maar dat jy ‘n nuwe mens is.”</a:t>
            </a:r>
            <a:r>
              <a:rPr lang="af-ZA" dirty="0">
                <a:effectLst>
                  <a:outerShdw blurRad="38100" dist="38100" dir="2700000" algn="tl">
                    <a:srgbClr val="000000">
                      <a:alpha val="43137"/>
                    </a:srgbClr>
                  </a:outerShdw>
                </a:effectLst>
              </a:rPr>
              <a:t/>
            </a:r>
            <a:br>
              <a:rPr lang="af-ZA" dirty="0">
                <a:effectLst>
                  <a:outerShdw blurRad="38100" dist="38100" dir="2700000" algn="tl">
                    <a:srgbClr val="000000">
                      <a:alpha val="43137"/>
                    </a:srgbClr>
                  </a:outerShdw>
                </a:effectLst>
              </a:rPr>
            </a:b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effectLst>
                  <a:outerShdw blurRad="38100" dist="38100" dir="2700000" algn="tl">
                    <a:srgbClr val="000000">
                      <a:alpha val="43137"/>
                    </a:srgbClr>
                  </a:outerShdw>
                </a:effectLst>
              </a:rPr>
              <a:t>Kol. 3:10-11</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Julle het met die ou, sondige mens en sy gewoontes gebreek</a:t>
            </a:r>
            <a:r>
              <a:rPr lang="af-ZA" dirty="0">
                <a:effectLst>
                  <a:outerShdw blurRad="38100" dist="38100" dir="2700000" algn="tl">
                    <a:srgbClr val="000000">
                      <a:alpha val="43137"/>
                    </a:srgbClr>
                  </a:outerShdw>
                </a:effectLst>
              </a:rPr>
              <a:t/>
            </a:r>
            <a:br>
              <a:rPr lang="af-ZA" dirty="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en leef nou die lewe van die nuwe mens, wat al hoe meer vernuwe word na die beeld van sy Skepper en tot die volle kennis van God.”</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So evangelism must start with the holiness of God, the sinfulness of man, the demands of the law, the punishment meted out by the law and the eternal consequences of evil and wrong-doing</a:t>
            </a:r>
            <a:r>
              <a:rPr lang="af-ZA" dirty="0" smtClean="0">
                <a:effectLst>
                  <a:outerShdw blurRad="38100" dist="38100" dir="2700000" algn="tl">
                    <a:srgbClr val="000000">
                      <a:alpha val="43137"/>
                    </a:srgbClr>
                  </a:outerShdw>
                </a:effectLst>
              </a:rPr>
              <a:t>.”</a:t>
            </a:r>
            <a:br>
              <a:rPr lang="af-ZA" dirty="0" smtClean="0">
                <a:effectLst>
                  <a:outerShdw blurRad="38100" dist="38100" dir="2700000" algn="tl">
                    <a:srgbClr val="000000">
                      <a:alpha val="43137"/>
                    </a:srgbClr>
                  </a:outerShdw>
                </a:effectLst>
              </a:rPr>
            </a:br>
            <a:r>
              <a:rPr lang="af-ZA" dirty="0">
                <a:effectLst>
                  <a:outerShdw blurRad="38100" dist="38100" dir="2700000" algn="tl">
                    <a:srgbClr val="000000">
                      <a:alpha val="43137"/>
                    </a:srgbClr>
                  </a:outerShdw>
                </a:effectLst>
              </a:rPr>
              <a:t/>
            </a:r>
            <a:br>
              <a:rPr lang="af-ZA" dirty="0">
                <a:effectLst>
                  <a:outerShdw blurRad="38100" dist="38100" dir="2700000" algn="tl">
                    <a:srgbClr val="000000">
                      <a:alpha val="43137"/>
                    </a:srgbClr>
                  </a:outerShdw>
                </a:effectLst>
              </a:rPr>
            </a:br>
            <a:r>
              <a:rPr lang="af-ZA" dirty="0" smtClean="0">
                <a:effectLst>
                  <a:outerShdw blurRad="38100" dist="38100" dir="2700000" algn="tl">
                    <a:srgbClr val="000000">
                      <a:alpha val="43137"/>
                    </a:srgbClr>
                  </a:outerShdw>
                </a:effectLst>
              </a:rPr>
              <a:t/>
            </a:r>
            <a:br>
              <a:rPr lang="af-ZA" dirty="0" smtClean="0">
                <a:effectLst>
                  <a:outerShdw blurRad="38100" dist="38100" dir="2700000" algn="tl">
                    <a:srgbClr val="000000">
                      <a:alpha val="43137"/>
                    </a:srgbClr>
                  </a:outerShdw>
                </a:effectLst>
              </a:rPr>
            </a:br>
            <a:r>
              <a:rPr lang="af-ZA" dirty="0">
                <a:effectLst>
                  <a:outerShdw blurRad="38100" dist="38100" dir="2700000" algn="tl">
                    <a:srgbClr val="000000">
                      <a:alpha val="43137"/>
                    </a:srgbClr>
                  </a:outerShdw>
                </a:effectLst>
              </a:rPr>
              <a:t>	</a:t>
            </a:r>
            <a:r>
              <a:rPr lang="af-ZA" dirty="0" smtClean="0">
                <a:effectLst>
                  <a:outerShdw blurRad="38100" dist="38100" dir="2700000" algn="tl">
                    <a:srgbClr val="000000">
                      <a:alpha val="43137"/>
                    </a:srgbClr>
                  </a:outerShdw>
                </a:effectLst>
              </a:rPr>
              <a:t>			</a:t>
            </a:r>
            <a:r>
              <a:rPr lang="af-ZA" b="1" dirty="0" smtClean="0">
                <a:solidFill>
                  <a:srgbClr val="7030A0"/>
                </a:solidFill>
                <a:effectLst>
                  <a:outerShdw blurRad="38100" dist="38100" dir="2700000" algn="tl">
                    <a:srgbClr val="000000">
                      <a:alpha val="43137"/>
                    </a:srgbClr>
                  </a:outerShdw>
                </a:effectLst>
              </a:rPr>
              <a:t>Martyn Lloyd-Jones</a:t>
            </a:r>
            <a:endParaRPr lang="af-ZA" dirty="0">
              <a:solidFill>
                <a:srgbClr val="7030A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261</Words>
  <Application>Microsoft Office PowerPoint</Application>
  <PresentationFormat>On-screen Show (4:3)</PresentationFormat>
  <Paragraphs>44</Paragraphs>
  <Slides>20</Slides>
  <Notes>4</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PowerPoint Presentation</vt:lpstr>
      <vt:lpstr>Gal 5:18    “Maar as julle julle deur die Gees laat lei, staan julle nie meer onder die wet nie.”</vt:lpstr>
      <vt:lpstr>PowerPoint Presentation</vt:lpstr>
      <vt:lpstr>1 Joh. 1:6   “As ons beweer dat ons aan Hom deel het, en ons lewe in die duisternis, lieg ons en handel ons nie volgens die waarheid nie.”</vt:lpstr>
      <vt:lpstr>PowerPoint Presentation</vt:lpstr>
      <vt:lpstr>2 Kor. 5:17    “Iemand wat aan Christus behoort, is ‘n nuwe mens. Die oue is verby, die nuwe het gekom.”</vt:lpstr>
      <vt:lpstr>Gal 6:15    “Of ‘n mens besny is of nie, is nie van belang nie, maar dat jy ‘n nuwe mens is.” </vt:lpstr>
      <vt:lpstr>Kol. 3:10-11    “Julle het met die ou, sondige mens en sy gewoontes gebreek en leef nou die lewe van die nuwe mens, wat al hoe meer vernuwe word na die beeld van sy Skepper en tot die volle kennis van God.”</vt:lpstr>
      <vt:lpstr>“So evangelism must start with the holiness of God, the sinfulness of man, the demands of the law, the punishment meted out by the law and the eternal consequences of evil and wrong-doing.”       Martyn Lloyd-Jones</vt:lpstr>
      <vt:lpstr>PowerPoint Presentation</vt:lpstr>
      <vt:lpstr>Wat leer Jesus oor sonde?</vt:lpstr>
      <vt:lpstr>Wat leer Jesus oor sonde?</vt:lpstr>
      <vt:lpstr>Wat leer Jesus oor sonde?</vt:lpstr>
      <vt:lpstr>Wat leer Jesus oor sonde?</vt:lpstr>
      <vt:lpstr>Hoe moet ons sonde hanteer?</vt:lpstr>
      <vt:lpstr>Hoe moet ons sonde hanteer?</vt:lpstr>
      <vt:lpstr>Hoe moet ons sonde hanteer?</vt:lpstr>
      <vt:lpstr>Hoe moet ons sonde hanteer?</vt:lpstr>
      <vt:lpstr>Hoe moet ons sonde hanteer?</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User</cp:lastModifiedBy>
  <cp:revision>1</cp:revision>
  <dcterms:created xsi:type="dcterms:W3CDTF">2013-09-27T06:19:43Z</dcterms:created>
  <dcterms:modified xsi:type="dcterms:W3CDTF">2013-09-29T06:28:44Z</dcterms:modified>
</cp:coreProperties>
</file>