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259" autoAdjust="0"/>
    <p:restoredTop sz="94660"/>
  </p:normalViewPr>
  <p:slideViewPr>
    <p:cSldViewPr>
      <p:cViewPr varScale="1">
        <p:scale>
          <a:sx n="111" d="100"/>
          <a:sy n="111" d="100"/>
        </p:scale>
        <p:origin x="-12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86181345-4626-453C-9770-C7704F142675}" type="datetimeFigureOut">
              <a:rPr lang="af-ZA" smtClean="0"/>
              <a:t>2013/11/08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86181345-4626-453C-9770-C7704F142675}" type="datetimeFigureOut">
              <a:rPr lang="af-ZA" smtClean="0"/>
              <a:t>2013/11/08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86181345-4626-453C-9770-C7704F142675}" type="datetimeFigureOut">
              <a:rPr lang="af-ZA" smtClean="0"/>
              <a:t>2013/11/08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86181345-4626-453C-9770-C7704F142675}" type="datetimeFigureOut">
              <a:rPr lang="af-ZA" smtClean="0"/>
              <a:t>2013/11/08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181345-4626-453C-9770-C7704F142675}" type="datetimeFigureOut">
              <a:rPr lang="af-ZA" smtClean="0"/>
              <a:t>2013/11/08</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86181345-4626-453C-9770-C7704F142675}" type="datetimeFigureOut">
              <a:rPr lang="af-ZA" smtClean="0"/>
              <a:t>2013/11/08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86181345-4626-453C-9770-C7704F142675}" type="datetimeFigureOut">
              <a:rPr lang="af-ZA" smtClean="0"/>
              <a:t>2013/11/08</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86181345-4626-453C-9770-C7704F142675}" type="datetimeFigureOut">
              <a:rPr lang="af-ZA" smtClean="0"/>
              <a:t>2013/11/08</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81345-4626-453C-9770-C7704F142675}" type="datetimeFigureOut">
              <a:rPr lang="af-ZA" smtClean="0"/>
              <a:t>2013/11/08</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81345-4626-453C-9770-C7704F142675}" type="datetimeFigureOut">
              <a:rPr lang="af-ZA" smtClean="0"/>
              <a:t>2013/11/08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81345-4626-453C-9770-C7704F142675}" type="datetimeFigureOut">
              <a:rPr lang="af-ZA" smtClean="0"/>
              <a:t>2013/11/08</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E214E6F9-6C3A-4940-9679-61940A3DA04C}"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81345-4626-453C-9770-C7704F142675}" type="datetimeFigureOut">
              <a:rPr lang="af-ZA" smtClean="0"/>
              <a:t>2013/11/08</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14E6F9-6C3A-4940-9679-61940A3DA04C}"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71414"/>
            <a:ext cx="8929750" cy="6715172"/>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Now liking is something which is more natural than loving. We are not called upon to like everybody. We cannot do so. But we are commanded to love</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a:effectLst>
                  <a:outerShdw blurRad="38100" dist="38100" dir="2700000" algn="tl">
                    <a:srgbClr val="000000">
                      <a:alpha val="43137"/>
                    </a:srgbClr>
                  </a:outerShdw>
                </a:effectLst>
              </a:rPr>
              <a:t>“Is there anything special about you? I am not asking whether you are living a good, moral, upright life. I am not asking whether you say your prayers, or whether you go to church regularly. </a:t>
            </a:r>
            <a:r>
              <a:rPr lang="af-ZA" i="1" dirty="0">
                <a:effectLst>
                  <a:outerShdw blurRad="38100" dist="38100" dir="2700000" algn="tl">
                    <a:srgbClr val="000000">
                      <a:alpha val="43137"/>
                    </a:srgbClr>
                  </a:outerShdw>
                </a:effectLst>
              </a:rPr>
              <a:t>I am asking none of these things...</a:t>
            </a:r>
            <a:br>
              <a:rPr lang="af-ZA" i="1" dirty="0">
                <a:effectLst>
                  <a:outerShdw blurRad="38100" dist="38100" dir="2700000" algn="tl">
                    <a:srgbClr val="000000">
                      <a:alpha val="43137"/>
                    </a:srgbClr>
                  </a:outerShdw>
                </a:effectLst>
              </a:rPr>
            </a:br>
            <a:r>
              <a:rPr lang="af-ZA" sz="3600" i="1" dirty="0">
                <a:effectLst>
                  <a:outerShdw blurRad="38100" dist="38100" dir="2700000" algn="tl">
                    <a:srgbClr val="000000">
                      <a:alpha val="43137"/>
                    </a:srgbClr>
                  </a:outerShdw>
                </a:effectLst>
              </a:rPr>
              <a:t/>
            </a:r>
            <a:br>
              <a:rPr lang="af-ZA" sz="3600" i="1" dirty="0">
                <a:effectLst>
                  <a:outerShdw blurRad="38100" dist="38100" dir="2700000" algn="tl">
                    <a:srgbClr val="000000">
                      <a:alpha val="43137"/>
                    </a:srgbClr>
                  </a:outerShdw>
                </a:effectLst>
              </a:rPr>
            </a:br>
            <a:r>
              <a:rPr lang="af-ZA" sz="3600" i="1" dirty="0" smtClean="0">
                <a:effectLst>
                  <a:outerShdw blurRad="38100" dist="38100" dir="2700000" algn="tl">
                    <a:srgbClr val="000000">
                      <a:alpha val="43137"/>
                    </a:srgbClr>
                  </a:outerShdw>
                </a:effectLst>
              </a:rPr>
              <a:t> </a:t>
            </a:r>
            <a:br>
              <a:rPr lang="af-ZA" sz="3600" i="1" dirty="0" smtClean="0">
                <a:effectLst>
                  <a:outerShdw blurRad="38100" dist="38100" dir="2700000" algn="tl">
                    <a:srgbClr val="000000">
                      <a:alpha val="43137"/>
                    </a:srgbClr>
                  </a:outerShdw>
                </a:effectLst>
              </a:rPr>
            </a:br>
            <a:r>
              <a:rPr lang="af-ZA" sz="3600"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a:t>
            </a:r>
            <a:r>
              <a:rPr lang="af-ZA" b="1" dirty="0">
                <a:solidFill>
                  <a:srgbClr val="7030A0"/>
                </a:solidFill>
                <a:effectLst>
                  <a:outerShdw blurRad="38100" dist="38100" dir="2700000" algn="tl">
                    <a:srgbClr val="000000">
                      <a:alpha val="43137"/>
                    </a:srgbClr>
                  </a:outerShdw>
                </a:effectLst>
              </a:rPr>
              <a:t>Lloyd-Jones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There are people who do all that and still are not Christians. If that is all, what do ye do more than others, what is there spacial about you? Is there anything of this special quality about you? Is there something of your Father about you?”</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71414"/>
            <a:ext cx="8929750" cy="6715172"/>
          </a:xfrm>
        </p:spPr>
        <p:txBody>
          <a:bodyPr/>
          <a:lstStyle/>
          <a:p>
            <a:r>
              <a:rPr lang="af-ZA" b="1" dirty="0">
                <a:solidFill>
                  <a:srgbClr val="0070C0"/>
                </a:solidFill>
                <a:effectLst>
                  <a:outerShdw blurRad="38100" dist="38100" dir="2700000" algn="tl">
                    <a:srgbClr val="000000">
                      <a:alpha val="43137"/>
                    </a:srgbClr>
                  </a:outerShdw>
                </a:effectLst>
              </a:rPr>
              <a:t>Vers 20</a:t>
            </a:r>
            <a:r>
              <a:rPr lang="af-ZA" b="1" dirty="0" smtClean="0">
                <a:solidFill>
                  <a:srgbClr val="0070C0"/>
                </a:solidFill>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Ek sê vir julle: As julle getrouheid aan die wet nie meer inhou as dié van die skrifgeleerdes en die Fariseërs nie, sal julle nooit in die koninkryk van die hemel ingaan nie</a:t>
            </a:r>
            <a:r>
              <a:rPr lang="af-ZA" dirty="0">
                <a:effectLst>
                  <a:outerShdw blurRad="38100" dist="38100" dir="2700000" algn="tl">
                    <a:srgbClr val="000000">
                      <a:alpha val="43137"/>
                    </a:srgbClr>
                  </a:outerShdw>
                </a:effectLst>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71414"/>
            <a:ext cx="8929750" cy="6715172"/>
          </a:xfrm>
        </p:spPr>
        <p:txBody>
          <a:bodyPr/>
          <a:lstStyle/>
          <a:p>
            <a:r>
              <a:rPr lang="af-ZA" b="1" dirty="0">
                <a:solidFill>
                  <a:srgbClr val="0070C0"/>
                </a:solidFill>
                <a:effectLst>
                  <a:outerShdw blurRad="38100" dist="38100" dir="2700000" algn="tl">
                    <a:srgbClr val="000000">
                      <a:alpha val="43137"/>
                    </a:srgbClr>
                  </a:outerShdw>
                </a:effectLst>
              </a:rPr>
              <a:t>Joh </a:t>
            </a:r>
            <a:r>
              <a:rPr lang="af-ZA" b="1" dirty="0" smtClean="0">
                <a:solidFill>
                  <a:srgbClr val="0070C0"/>
                </a:solidFill>
                <a:effectLst>
                  <a:outerShdw blurRad="38100" dist="38100" dir="2700000" algn="tl">
                    <a:srgbClr val="000000">
                      <a:alpha val="43137"/>
                    </a:srgbClr>
                  </a:outerShdw>
                </a:effectLst>
              </a:rPr>
              <a:t>3:16</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“God </a:t>
            </a:r>
            <a:r>
              <a:rPr lang="af-ZA" i="1" dirty="0">
                <a:effectLst>
                  <a:outerShdw blurRad="38100" dist="38100" dir="2700000" algn="tl">
                    <a:srgbClr val="000000">
                      <a:alpha val="43137"/>
                    </a:srgbClr>
                  </a:outerShdw>
                </a:effectLst>
              </a:rPr>
              <a:t>het die wêreld so lief gehad dat Hy sy enigste Seun gegee het, sodat dié wat in Hom glo, nie verlore sal gaan nie maar die ewige lewe sal hê</a:t>
            </a:r>
            <a:r>
              <a:rPr lang="af-ZA" i="1" dirty="0" smtClean="0">
                <a:effectLst>
                  <a:outerShdw blurRad="38100" dist="38100" dir="2700000" algn="tl">
                    <a:srgbClr val="000000">
                      <a:alpha val="43137"/>
                    </a:srgbClr>
                  </a:outerShdw>
                </a:effectLst>
              </a:rPr>
              <a:t>.”</a:t>
            </a:r>
            <a:r>
              <a:rPr lang="af-ZA" dirty="0"/>
              <a:t/>
            </a:r>
            <a:br>
              <a:rPr lang="af-ZA" dirty="0"/>
            </a:br>
            <a:endParaRPr lang="af-Z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71414"/>
            <a:ext cx="8929750" cy="6715172"/>
          </a:xfrm>
        </p:spPr>
        <p:txBody>
          <a:bodyPr/>
          <a:lstStyle/>
          <a:p>
            <a:r>
              <a:rPr lang="af-ZA" b="1" dirty="0">
                <a:solidFill>
                  <a:srgbClr val="0070C0"/>
                </a:solidFill>
                <a:effectLst>
                  <a:outerShdw blurRad="38100" dist="38100" dir="2700000" algn="tl">
                    <a:srgbClr val="000000">
                      <a:alpha val="43137"/>
                    </a:srgbClr>
                  </a:outerShdw>
                </a:effectLst>
              </a:rPr>
              <a:t>Gal. </a:t>
            </a:r>
            <a:r>
              <a:rPr lang="af-ZA" b="1" dirty="0" smtClean="0">
                <a:solidFill>
                  <a:srgbClr val="0070C0"/>
                </a:solidFill>
                <a:effectLst>
                  <a:outerShdw blurRad="38100" dist="38100" dir="2700000" algn="tl">
                    <a:srgbClr val="000000">
                      <a:alpha val="43137"/>
                    </a:srgbClr>
                  </a:outerShdw>
                </a:effectLst>
              </a:rPr>
              <a:t>2:19-20</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a:t>
            </a:r>
            <a:r>
              <a:rPr lang="af-ZA" i="1" dirty="0" smtClean="0">
                <a:effectLst>
                  <a:outerShdw blurRad="38100" dist="38100" dir="2700000" algn="tl">
                    <a:srgbClr val="000000">
                      <a:alpha val="43137"/>
                    </a:srgbClr>
                  </a:outerShdw>
                </a:effectLst>
              </a:rPr>
              <a:t>...ek </a:t>
            </a:r>
            <a:r>
              <a:rPr lang="af-ZA" i="1" dirty="0">
                <a:effectLst>
                  <a:outerShdw blurRad="38100" dist="38100" dir="2700000" algn="tl">
                    <a:srgbClr val="000000">
                      <a:alpha val="43137"/>
                    </a:srgbClr>
                  </a:outerShdw>
                </a:effectLst>
              </a:rPr>
              <a:t>is saam met Christus gekruisig, en nou is dit </a:t>
            </a:r>
            <a:r>
              <a:rPr lang="af-ZA" i="1" u="sng" dirty="0">
                <a:effectLst>
                  <a:outerShdw blurRad="38100" dist="38100" dir="2700000" algn="tl">
                    <a:srgbClr val="000000">
                      <a:alpha val="43137"/>
                    </a:srgbClr>
                  </a:outerShdw>
                </a:effectLst>
              </a:rPr>
              <a:t>nie meer ek wat lewe nie, maar Christus wat in my lewe</a:t>
            </a:r>
            <a:r>
              <a:rPr lang="af-ZA" i="1" dirty="0">
                <a:effectLst>
                  <a:outerShdw blurRad="38100" dist="38100" dir="2700000" algn="tl">
                    <a:srgbClr val="000000">
                      <a:alpha val="43137"/>
                    </a:srgbClr>
                  </a:outerShdw>
                </a:effectLst>
              </a:rPr>
              <a:t>. Die lewe wat ek nou nog hier lewe, leef ek in die geloof in die Seun van God wat sy liefde vir my bewys het deur sy lewe vir my af te lê</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71414"/>
            <a:ext cx="8929750" cy="6715172"/>
          </a:xfrm>
        </p:spPr>
        <p:txBody>
          <a:bodyPr/>
          <a:lstStyle/>
          <a:p>
            <a:r>
              <a:rPr lang="af-ZA" b="1" dirty="0">
                <a:solidFill>
                  <a:srgbClr val="0070C0"/>
                </a:solidFill>
                <a:effectLst>
                  <a:outerShdw blurRad="38100" dist="38100" dir="2700000" algn="tl">
                    <a:srgbClr val="000000">
                      <a:alpha val="43137"/>
                    </a:srgbClr>
                  </a:outerShdw>
                </a:effectLst>
              </a:rPr>
              <a:t>1 Joh. </a:t>
            </a:r>
            <a:r>
              <a:rPr lang="af-ZA" b="1" dirty="0" smtClean="0">
                <a:solidFill>
                  <a:srgbClr val="0070C0"/>
                </a:solidFill>
                <a:effectLst>
                  <a:outerShdw blurRad="38100" dist="38100" dir="2700000" algn="tl">
                    <a:srgbClr val="000000">
                      <a:alpha val="43137"/>
                    </a:srgbClr>
                  </a:outerShdw>
                </a:effectLst>
              </a:rPr>
              <a:t>4:16</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En ons ken die liefde wat God vir ons het, en ons glo daarin. God is liefde; wie in die liefde bly, bly in God en God bly in hom.”</a:t>
            </a:r>
            <a:r>
              <a:rPr lang="af-ZA" dirty="0"/>
              <a:t/>
            </a:r>
            <a:br>
              <a:rPr lang="af-ZA" dirty="0"/>
            </a:br>
            <a:endParaRPr lang="af-Z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71414"/>
            <a:ext cx="8929750" cy="6715172"/>
          </a:xfrm>
        </p:spPr>
        <p:txBody>
          <a:bodyPr/>
          <a:lstStyle/>
          <a:p>
            <a:r>
              <a:rPr lang="af-ZA" b="1" dirty="0">
                <a:solidFill>
                  <a:srgbClr val="0070C0"/>
                </a:solidFill>
                <a:effectLst>
                  <a:outerShdw blurRad="38100" dist="38100" dir="2700000" algn="tl">
                    <a:srgbClr val="000000">
                      <a:alpha val="43137"/>
                    </a:srgbClr>
                  </a:outerShdw>
                </a:effectLst>
              </a:rPr>
              <a:t>1 Joh. 4:19</a:t>
            </a:r>
            <a:r>
              <a:rPr lang="af-ZA" i="1" dirty="0">
                <a:solidFill>
                  <a:srgbClr val="0070C0"/>
                </a:solidFill>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Ons het lief omdat God ons eerste liefgehad het.”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151</Words>
  <Application>Microsoft Office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Vers 20:  “Ek sê vir julle: As julle getrouheid aan die wet nie meer inhou as dié van die skrifgeleerdes en die Fariseërs nie, sal julle nooit in die koninkryk van die hemel ingaan nie."</vt:lpstr>
      <vt:lpstr>Slide 3</vt:lpstr>
      <vt:lpstr>Joh 3:16  “God het die wêreld so lief gehad dat Hy sy enigste Seun gegee het, sodat dié wat in Hom glo, nie verlore sal gaan nie maar die ewige lewe sal hê.” </vt:lpstr>
      <vt:lpstr>Slide 5</vt:lpstr>
      <vt:lpstr>Gal. 2:19-20  “...ek is saam met Christus gekruisig, en nou is dit nie meer ek wat lewe nie, maar Christus wat in my lewe. Die lewe wat ek nou nog hier lewe, leef ek in die geloof in die Seun van God wat sy liefde vir my bewys het deur sy lewe vir my af te lê.”</vt:lpstr>
      <vt:lpstr>Slide 7</vt:lpstr>
      <vt:lpstr>1 Joh. 4:16  “En ons ken die liefde wat God vir ons het, en ons glo daarin. God is liefde; wie in die liefde bly, bly in God en God bly in hom.” </vt:lpstr>
      <vt:lpstr>1 Joh. 4:19    “Ons het lief omdat God ons eerste liefgehad het.”</vt:lpstr>
      <vt:lpstr>Slide 10</vt:lpstr>
      <vt:lpstr>“Now liking is something which is more natural than loving. We are not called upon to like everybody. We cannot do so. But we are commanded to love.”       Martyn Lloyd-Jones</vt:lpstr>
      <vt:lpstr>Slide 12</vt:lpstr>
      <vt:lpstr>“Is there anything special about you? I am not asking whether you are living a good, moral, upright life. I am not asking whether you say your prayers, or whether you go to church regularly. I am asking none of these things...         Martyn Lloyd-Jones</vt:lpstr>
      <vt:lpstr>There are people who do all that and still are not Christians. If that is all, what do ye do more than others, what is there spacial about you? Is there anything of this special quality about you? Is there something of your Father about you?”       Martyn Lloyd-Jones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3</cp:revision>
  <dcterms:created xsi:type="dcterms:W3CDTF">2013-11-08T05:47:43Z</dcterms:created>
  <dcterms:modified xsi:type="dcterms:W3CDTF">2013-11-08T06:06:41Z</dcterms:modified>
</cp:coreProperties>
</file>