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8" r:id="rId9"/>
    <p:sldId id="262" r:id="rId10"/>
  </p:sldIdLst>
  <p:sldSz cx="9144000" cy="6858000" type="screen4x3"/>
  <p:notesSz cx="6858000" cy="9144000"/>
  <p:defaultTextStyle>
    <a:defPPr>
      <a:defRPr lang="af-Z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9857" autoAdjust="0"/>
    <p:restoredTop sz="94660"/>
  </p:normalViewPr>
  <p:slideViewPr>
    <p:cSldViewPr>
      <p:cViewPr varScale="1">
        <p:scale>
          <a:sx n="111" d="100"/>
          <a:sy n="111" d="100"/>
        </p:scale>
        <p:origin x="-12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F59CD-1CE2-4881-BA89-4B025A617065}" type="datetimeFigureOut">
              <a:rPr lang="af-ZA" smtClean="0"/>
              <a:t>2013/11/22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05B81-86D3-474D-8CD8-2B7F96EB5693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F59CD-1CE2-4881-BA89-4B025A617065}" type="datetimeFigureOut">
              <a:rPr lang="af-ZA" smtClean="0"/>
              <a:t>2013/11/22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05B81-86D3-474D-8CD8-2B7F96EB5693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F59CD-1CE2-4881-BA89-4B025A617065}" type="datetimeFigureOut">
              <a:rPr lang="af-ZA" smtClean="0"/>
              <a:t>2013/11/22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05B81-86D3-474D-8CD8-2B7F96EB5693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F59CD-1CE2-4881-BA89-4B025A617065}" type="datetimeFigureOut">
              <a:rPr lang="af-ZA" smtClean="0"/>
              <a:t>2013/11/22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05B81-86D3-474D-8CD8-2B7F96EB5693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F59CD-1CE2-4881-BA89-4B025A617065}" type="datetimeFigureOut">
              <a:rPr lang="af-ZA" smtClean="0"/>
              <a:t>2013/11/22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05B81-86D3-474D-8CD8-2B7F96EB5693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F59CD-1CE2-4881-BA89-4B025A617065}" type="datetimeFigureOut">
              <a:rPr lang="af-ZA" smtClean="0"/>
              <a:t>2013/11/22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05B81-86D3-474D-8CD8-2B7F96EB5693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F59CD-1CE2-4881-BA89-4B025A617065}" type="datetimeFigureOut">
              <a:rPr lang="af-ZA" smtClean="0"/>
              <a:t>2013/11/22</a:t>
            </a:fld>
            <a:endParaRPr lang="af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05B81-86D3-474D-8CD8-2B7F96EB5693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F59CD-1CE2-4881-BA89-4B025A617065}" type="datetimeFigureOut">
              <a:rPr lang="af-ZA" smtClean="0"/>
              <a:t>2013/11/22</a:t>
            </a:fld>
            <a:endParaRPr lang="af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05B81-86D3-474D-8CD8-2B7F96EB5693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F59CD-1CE2-4881-BA89-4B025A617065}" type="datetimeFigureOut">
              <a:rPr lang="af-ZA" smtClean="0"/>
              <a:t>2013/11/22</a:t>
            </a:fld>
            <a:endParaRPr lang="af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05B81-86D3-474D-8CD8-2B7F96EB5693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F59CD-1CE2-4881-BA89-4B025A617065}" type="datetimeFigureOut">
              <a:rPr lang="af-ZA" smtClean="0"/>
              <a:t>2013/11/22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05B81-86D3-474D-8CD8-2B7F96EB5693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4F59CD-1CE2-4881-BA89-4B025A617065}" type="datetimeFigureOut">
              <a:rPr lang="af-ZA" smtClean="0"/>
              <a:t>2013/11/22</a:t>
            </a:fld>
            <a:endParaRPr lang="af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f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05B81-86D3-474D-8CD8-2B7F96EB5693}" type="slidenum">
              <a:rPr lang="af-ZA" smtClean="0"/>
              <a:t>‹#›</a:t>
            </a:fld>
            <a:endParaRPr lang="af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F59CD-1CE2-4881-BA89-4B025A617065}" type="datetimeFigureOut">
              <a:rPr lang="af-ZA" smtClean="0"/>
              <a:t>2013/11/22</a:t>
            </a:fld>
            <a:endParaRPr lang="af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f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305B81-86D3-474D-8CD8-2B7F96EB5693}" type="slidenum">
              <a:rPr lang="af-ZA" smtClean="0"/>
              <a:t>‹#›</a:t>
            </a:fld>
            <a:endParaRPr lang="af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00858"/>
          </a:xfrm>
        </p:spPr>
        <p:txBody>
          <a:bodyPr/>
          <a:lstStyle/>
          <a:p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“..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highest and holiest work to which man can rise. It is fellowship with the Unseen and Most Holy One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Andrew Murray </a:t>
            </a:r>
            <a:endParaRPr lang="af-ZA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42844" y="142852"/>
            <a:ext cx="8858312" cy="6500858"/>
          </a:xfrm>
        </p:spPr>
        <p:txBody>
          <a:bodyPr/>
          <a:lstStyle/>
          <a:p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 is something that follows us even into the very presence of God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.”</a:t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af-ZA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af-ZA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af-ZA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Martyn Lloyd-Jones</a:t>
            </a:r>
            <a:endParaRPr lang="af-ZA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/>
          <a:lstStyle/>
          <a:p>
            <a:r>
              <a:rPr lang="af-Z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Regte manier</a:t>
            </a:r>
            <a:endParaRPr lang="af-ZA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rmAutofit/>
          </a:bodyPr>
          <a:lstStyle/>
          <a:p>
            <a:pPr lvl="0"/>
            <a:r>
              <a:rPr lang="af-ZA" sz="42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Besef jy nader God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/>
          <a:lstStyle/>
          <a:p>
            <a:r>
              <a:rPr lang="af-Z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Regte manier</a:t>
            </a:r>
            <a:endParaRPr lang="af-ZA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rmAutofit/>
          </a:bodyPr>
          <a:lstStyle/>
          <a:p>
            <a:pPr lvl="0"/>
            <a:r>
              <a:rPr lang="af-ZA" sz="42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Besef jy nader God </a:t>
            </a:r>
          </a:p>
          <a:p>
            <a:pPr lvl="0"/>
            <a:r>
              <a:rPr lang="af-ZA" sz="42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Besef jy is in God se teenwoordigheid</a:t>
            </a:r>
            <a:r>
              <a:rPr lang="af-ZA" sz="42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:</a:t>
            </a:r>
            <a:endParaRPr lang="af-ZA" sz="42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2984"/>
          </a:xfrm>
        </p:spPr>
        <p:txBody>
          <a:bodyPr/>
          <a:lstStyle/>
          <a:p>
            <a:r>
              <a:rPr lang="af-ZA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Regte manier</a:t>
            </a:r>
            <a:endParaRPr lang="af-ZA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357298"/>
            <a:ext cx="9144000" cy="5500702"/>
          </a:xfrm>
        </p:spPr>
        <p:txBody>
          <a:bodyPr>
            <a:normAutofit/>
          </a:bodyPr>
          <a:lstStyle/>
          <a:p>
            <a:pPr lvl="0"/>
            <a:r>
              <a:rPr lang="af-ZA" sz="42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Besef jy nader God </a:t>
            </a:r>
          </a:p>
          <a:p>
            <a:pPr lvl="0"/>
            <a:r>
              <a:rPr lang="af-ZA" sz="42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Besef jy is in God se teenwoordigheid:</a:t>
            </a:r>
          </a:p>
          <a:p>
            <a:pPr lvl="0"/>
            <a:r>
              <a:rPr lang="af-ZA" sz="42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</a:rPr>
              <a:t>Hê kinderlike vertroue om na Vader te gaan: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81</Words>
  <Application>Microsoft Office PowerPoint</Application>
  <PresentationFormat>On-screen Show (4:3)</PresentationFormat>
  <Paragraphs>11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“..the highest and holiest work to which man can rise. It is fellowship with the Unseen and Most Holy One.”      Andrew Murray </vt:lpstr>
      <vt:lpstr>Slide 3</vt:lpstr>
      <vt:lpstr>“Sin is something that follows us even into the very presence of God.”      Martyn Lloyd-Jones</vt:lpstr>
      <vt:lpstr>Slide 5</vt:lpstr>
      <vt:lpstr>Regte manier</vt:lpstr>
      <vt:lpstr>Regte manier</vt:lpstr>
      <vt:lpstr>Regte manier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Sparrow</dc:creator>
  <cp:lastModifiedBy>Sparrow</cp:lastModifiedBy>
  <cp:revision>3</cp:revision>
  <dcterms:created xsi:type="dcterms:W3CDTF">2013-11-22T05:39:03Z</dcterms:created>
  <dcterms:modified xsi:type="dcterms:W3CDTF">2013-11-22T05:56:19Z</dcterms:modified>
</cp:coreProperties>
</file>