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0753" autoAdjust="0"/>
    <p:restoredTop sz="94660"/>
  </p:normalViewPr>
  <p:slideViewPr>
    <p:cSldViewPr>
      <p:cViewPr varScale="1">
        <p:scale>
          <a:sx n="111" d="100"/>
          <a:sy n="111" d="100"/>
        </p:scale>
        <p:origin x="-122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f-Z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f-ZA"/>
          </a:p>
        </p:txBody>
      </p:sp>
      <p:sp>
        <p:nvSpPr>
          <p:cNvPr id="4" name="Date Placeholder 3"/>
          <p:cNvSpPr>
            <a:spLocks noGrp="1"/>
          </p:cNvSpPr>
          <p:nvPr>
            <p:ph type="dt" sz="half" idx="10"/>
          </p:nvPr>
        </p:nvSpPr>
        <p:spPr/>
        <p:txBody>
          <a:bodyPr/>
          <a:lstStyle/>
          <a:p>
            <a:fld id="{114259CB-AD17-48E8-A6CD-E33A71F57DBE}" type="datetimeFigureOut">
              <a:rPr lang="af-ZA" smtClean="0"/>
              <a:t>2013/11/29</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EBC87541-B391-4A86-AB78-12113FC0A599}" type="slidenum">
              <a:rPr lang="af-ZA" smtClean="0"/>
              <a:t>‹#›</a:t>
            </a:fld>
            <a:endParaRPr lang="af-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114259CB-AD17-48E8-A6CD-E33A71F57DBE}" type="datetimeFigureOut">
              <a:rPr lang="af-ZA" smtClean="0"/>
              <a:t>2013/11/29</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EBC87541-B391-4A86-AB78-12113FC0A599}" type="slidenum">
              <a:rPr lang="af-ZA" smtClean="0"/>
              <a:t>‹#›</a:t>
            </a:fld>
            <a:endParaRPr lang="af-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f-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114259CB-AD17-48E8-A6CD-E33A71F57DBE}" type="datetimeFigureOut">
              <a:rPr lang="af-ZA" smtClean="0"/>
              <a:t>2013/11/29</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EBC87541-B391-4A86-AB78-12113FC0A599}" type="slidenum">
              <a:rPr lang="af-ZA" smtClean="0"/>
              <a:t>‹#›</a:t>
            </a:fld>
            <a:endParaRPr lang="af-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114259CB-AD17-48E8-A6CD-E33A71F57DBE}" type="datetimeFigureOut">
              <a:rPr lang="af-ZA" smtClean="0"/>
              <a:t>2013/11/29</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EBC87541-B391-4A86-AB78-12113FC0A599}" type="slidenum">
              <a:rPr lang="af-ZA" smtClean="0"/>
              <a:t>‹#›</a:t>
            </a:fld>
            <a:endParaRPr lang="af-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af-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14259CB-AD17-48E8-A6CD-E33A71F57DBE}" type="datetimeFigureOut">
              <a:rPr lang="af-ZA" smtClean="0"/>
              <a:t>2013/11/29</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EBC87541-B391-4A86-AB78-12113FC0A599}" type="slidenum">
              <a:rPr lang="af-ZA" smtClean="0"/>
              <a:t>‹#›</a:t>
            </a:fld>
            <a:endParaRPr lang="af-Z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Date Placeholder 4"/>
          <p:cNvSpPr>
            <a:spLocks noGrp="1"/>
          </p:cNvSpPr>
          <p:nvPr>
            <p:ph type="dt" sz="half" idx="10"/>
          </p:nvPr>
        </p:nvSpPr>
        <p:spPr/>
        <p:txBody>
          <a:bodyPr/>
          <a:lstStyle/>
          <a:p>
            <a:fld id="{114259CB-AD17-48E8-A6CD-E33A71F57DBE}" type="datetimeFigureOut">
              <a:rPr lang="af-ZA" smtClean="0"/>
              <a:t>2013/11/29</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EBC87541-B391-4A86-AB78-12113FC0A599}" type="slidenum">
              <a:rPr lang="af-ZA" smtClean="0"/>
              <a:t>‹#›</a:t>
            </a:fld>
            <a:endParaRPr lang="af-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f-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7" name="Date Placeholder 6"/>
          <p:cNvSpPr>
            <a:spLocks noGrp="1"/>
          </p:cNvSpPr>
          <p:nvPr>
            <p:ph type="dt" sz="half" idx="10"/>
          </p:nvPr>
        </p:nvSpPr>
        <p:spPr/>
        <p:txBody>
          <a:bodyPr/>
          <a:lstStyle/>
          <a:p>
            <a:fld id="{114259CB-AD17-48E8-A6CD-E33A71F57DBE}" type="datetimeFigureOut">
              <a:rPr lang="af-ZA" smtClean="0"/>
              <a:t>2013/11/29</a:t>
            </a:fld>
            <a:endParaRPr lang="af-ZA"/>
          </a:p>
        </p:txBody>
      </p:sp>
      <p:sp>
        <p:nvSpPr>
          <p:cNvPr id="8" name="Footer Placeholder 7"/>
          <p:cNvSpPr>
            <a:spLocks noGrp="1"/>
          </p:cNvSpPr>
          <p:nvPr>
            <p:ph type="ftr" sz="quarter" idx="11"/>
          </p:nvPr>
        </p:nvSpPr>
        <p:spPr/>
        <p:txBody>
          <a:bodyPr/>
          <a:lstStyle/>
          <a:p>
            <a:endParaRPr lang="af-ZA"/>
          </a:p>
        </p:txBody>
      </p:sp>
      <p:sp>
        <p:nvSpPr>
          <p:cNvPr id="9" name="Slide Number Placeholder 8"/>
          <p:cNvSpPr>
            <a:spLocks noGrp="1"/>
          </p:cNvSpPr>
          <p:nvPr>
            <p:ph type="sldNum" sz="quarter" idx="12"/>
          </p:nvPr>
        </p:nvSpPr>
        <p:spPr/>
        <p:txBody>
          <a:bodyPr/>
          <a:lstStyle/>
          <a:p>
            <a:fld id="{EBC87541-B391-4A86-AB78-12113FC0A599}" type="slidenum">
              <a:rPr lang="af-ZA" smtClean="0"/>
              <a:t>‹#›</a:t>
            </a:fld>
            <a:endParaRPr lang="af-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Date Placeholder 2"/>
          <p:cNvSpPr>
            <a:spLocks noGrp="1"/>
          </p:cNvSpPr>
          <p:nvPr>
            <p:ph type="dt" sz="half" idx="10"/>
          </p:nvPr>
        </p:nvSpPr>
        <p:spPr/>
        <p:txBody>
          <a:bodyPr/>
          <a:lstStyle/>
          <a:p>
            <a:fld id="{114259CB-AD17-48E8-A6CD-E33A71F57DBE}" type="datetimeFigureOut">
              <a:rPr lang="af-ZA" smtClean="0"/>
              <a:t>2013/11/29</a:t>
            </a:fld>
            <a:endParaRPr lang="af-ZA"/>
          </a:p>
        </p:txBody>
      </p:sp>
      <p:sp>
        <p:nvSpPr>
          <p:cNvPr id="4" name="Footer Placeholder 3"/>
          <p:cNvSpPr>
            <a:spLocks noGrp="1"/>
          </p:cNvSpPr>
          <p:nvPr>
            <p:ph type="ftr" sz="quarter" idx="11"/>
          </p:nvPr>
        </p:nvSpPr>
        <p:spPr/>
        <p:txBody>
          <a:bodyPr/>
          <a:lstStyle/>
          <a:p>
            <a:endParaRPr lang="af-ZA"/>
          </a:p>
        </p:txBody>
      </p:sp>
      <p:sp>
        <p:nvSpPr>
          <p:cNvPr id="5" name="Slide Number Placeholder 4"/>
          <p:cNvSpPr>
            <a:spLocks noGrp="1"/>
          </p:cNvSpPr>
          <p:nvPr>
            <p:ph type="sldNum" sz="quarter" idx="12"/>
          </p:nvPr>
        </p:nvSpPr>
        <p:spPr/>
        <p:txBody>
          <a:bodyPr/>
          <a:lstStyle/>
          <a:p>
            <a:fld id="{EBC87541-B391-4A86-AB78-12113FC0A599}" type="slidenum">
              <a:rPr lang="af-ZA" smtClean="0"/>
              <a:t>‹#›</a:t>
            </a:fld>
            <a:endParaRPr lang="af-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4259CB-AD17-48E8-A6CD-E33A71F57DBE}" type="datetimeFigureOut">
              <a:rPr lang="af-ZA" smtClean="0"/>
              <a:t>2013/11/29</a:t>
            </a:fld>
            <a:endParaRPr lang="af-ZA"/>
          </a:p>
        </p:txBody>
      </p:sp>
      <p:sp>
        <p:nvSpPr>
          <p:cNvPr id="3" name="Footer Placeholder 2"/>
          <p:cNvSpPr>
            <a:spLocks noGrp="1"/>
          </p:cNvSpPr>
          <p:nvPr>
            <p:ph type="ftr" sz="quarter" idx="11"/>
          </p:nvPr>
        </p:nvSpPr>
        <p:spPr/>
        <p:txBody>
          <a:bodyPr/>
          <a:lstStyle/>
          <a:p>
            <a:endParaRPr lang="af-ZA"/>
          </a:p>
        </p:txBody>
      </p:sp>
      <p:sp>
        <p:nvSpPr>
          <p:cNvPr id="4" name="Slide Number Placeholder 3"/>
          <p:cNvSpPr>
            <a:spLocks noGrp="1"/>
          </p:cNvSpPr>
          <p:nvPr>
            <p:ph type="sldNum" sz="quarter" idx="12"/>
          </p:nvPr>
        </p:nvSpPr>
        <p:spPr/>
        <p:txBody>
          <a:bodyPr/>
          <a:lstStyle/>
          <a:p>
            <a:fld id="{EBC87541-B391-4A86-AB78-12113FC0A599}" type="slidenum">
              <a:rPr lang="af-ZA" smtClean="0"/>
              <a:t>‹#›</a:t>
            </a:fld>
            <a:endParaRPr lang="af-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af-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4259CB-AD17-48E8-A6CD-E33A71F57DBE}" type="datetimeFigureOut">
              <a:rPr lang="af-ZA" smtClean="0"/>
              <a:t>2013/11/29</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EBC87541-B391-4A86-AB78-12113FC0A599}" type="slidenum">
              <a:rPr lang="af-ZA" smtClean="0"/>
              <a:t>‹#›</a:t>
            </a:fld>
            <a:endParaRPr lang="af-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af-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f-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4259CB-AD17-48E8-A6CD-E33A71F57DBE}" type="datetimeFigureOut">
              <a:rPr lang="af-ZA" smtClean="0"/>
              <a:t>2013/11/29</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EBC87541-B391-4A86-AB78-12113FC0A599}" type="slidenum">
              <a:rPr lang="af-ZA" smtClean="0"/>
              <a:t>‹#›</a:t>
            </a:fld>
            <a:endParaRPr lang="af-Z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40000"/>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af-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4259CB-AD17-48E8-A6CD-E33A71F57DBE}" type="datetimeFigureOut">
              <a:rPr lang="af-ZA" smtClean="0"/>
              <a:t>2013/11/29</a:t>
            </a:fld>
            <a:endParaRPr lang="af-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f-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C87541-B391-4A86-AB78-12113FC0A599}" type="slidenum">
              <a:rPr lang="af-ZA" smtClean="0"/>
              <a:t>‹#›</a:t>
            </a:fld>
            <a:endParaRPr lang="af-Z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smtClean="0">
                <a:solidFill>
                  <a:srgbClr val="0070C0"/>
                </a:solidFill>
                <a:effectLst>
                  <a:outerShdw blurRad="38100" dist="38100" dir="2700000" algn="tl">
                    <a:srgbClr val="000000">
                      <a:alpha val="43137"/>
                    </a:srgbClr>
                  </a:outerShdw>
                </a:effectLst>
              </a:rPr>
              <a:t>Matt. </a:t>
            </a:r>
            <a:r>
              <a:rPr lang="af-ZA" b="1" dirty="0">
                <a:solidFill>
                  <a:srgbClr val="0070C0"/>
                </a:solidFill>
                <a:effectLst>
                  <a:outerShdw blurRad="38100" dist="38100" dir="2700000" algn="tl">
                    <a:srgbClr val="000000">
                      <a:alpha val="43137"/>
                    </a:srgbClr>
                  </a:outerShdw>
                </a:effectLst>
              </a:rPr>
              <a:t>9:15</a:t>
            </a:r>
            <a:r>
              <a:rPr lang="af-ZA" dirty="0">
                <a:solidFill>
                  <a:srgbClr val="0070C0"/>
                </a:solidFill>
                <a:effectLst>
                  <a:outerShdw blurRad="38100" dist="38100" dir="2700000" algn="tl">
                    <a:srgbClr val="000000">
                      <a:alpha val="43137"/>
                    </a:srgbClr>
                  </a:outerShdw>
                </a:effectLst>
              </a:rPr>
              <a:t> </a:t>
            </a:r>
            <a:r>
              <a:rPr lang="af-ZA" dirty="0">
                <a:effectLst>
                  <a:outerShdw blurRad="38100" dist="38100" dir="2700000" algn="tl">
                    <a:srgbClr val="000000">
                      <a:alpha val="43137"/>
                    </a:srgbClr>
                  </a:outerShdw>
                </a:effectLst>
              </a:rPr>
              <a:t>	</a:t>
            </a:r>
            <a:r>
              <a:rPr lang="af-ZA" dirty="0" smtClean="0">
                <a:effectLst>
                  <a:outerShdw blurRad="38100" dist="38100" dir="2700000" algn="tl">
                    <a:srgbClr val="000000">
                      <a:alpha val="43137"/>
                    </a:srgbClr>
                  </a:outerShdw>
                </a:effectLst>
              </a:rPr>
              <a:t/>
            </a:r>
            <a:br>
              <a:rPr lang="af-ZA" dirty="0" smtClean="0">
                <a:effectLst>
                  <a:outerShdw blurRad="38100" dist="38100" dir="2700000" algn="tl">
                    <a:srgbClr val="000000">
                      <a:alpha val="43137"/>
                    </a:srgbClr>
                  </a:outerShdw>
                </a:effectLst>
              </a:rPr>
            </a:br>
            <a:r>
              <a:rPr lang="af-ZA" dirty="0">
                <a:effectLst>
                  <a:outerShdw blurRad="38100" dist="38100" dir="2700000" algn="tl">
                    <a:srgbClr val="000000">
                      <a:alpha val="43137"/>
                    </a:srgbClr>
                  </a:outerShdw>
                </a:effectLst>
              </a:rPr>
              <a:t/>
            </a:r>
            <a:br>
              <a:rPr lang="af-ZA" dirty="0">
                <a:effectLst>
                  <a:outerShdw blurRad="38100" dist="38100" dir="2700000" algn="tl">
                    <a:srgbClr val="000000">
                      <a:alpha val="43137"/>
                    </a:srgbClr>
                  </a:outerShdw>
                </a:effectLst>
              </a:rPr>
            </a:br>
            <a:r>
              <a:rPr lang="af-ZA"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Jesus antwoord hulle: "Kan die bruilofsgaste dan treur solank die bruidegom nog by hulle is? Maar daar kom ‘n tyd wanneer die bruidegom van hulle weggeneem sal word, en dan sal hulle vas.</a:t>
            </a:r>
            <a:r>
              <a:rPr lang="af-ZA" dirty="0">
                <a:effectLst>
                  <a:outerShdw blurRad="38100" dist="38100" dir="2700000" algn="tl">
                    <a:srgbClr val="000000">
                      <a:alpha val="43137"/>
                    </a:srgbClr>
                  </a:outerShdw>
                </a:effectLst>
              </a:rPr>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Fasting means an abstinence from food for the sake of </a:t>
            </a:r>
            <a:r>
              <a:rPr lang="af-ZA" i="1" dirty="0" smtClean="0">
                <a:effectLst>
                  <a:outerShdw blurRad="38100" dist="38100" dir="2700000" algn="tl">
                    <a:srgbClr val="000000">
                      <a:alpha val="43137"/>
                    </a:srgbClr>
                  </a:outerShdw>
                </a:effectLst>
              </a:rPr>
              <a:t>certain </a:t>
            </a:r>
            <a:r>
              <a:rPr lang="af-ZA" i="1" dirty="0">
                <a:effectLst>
                  <a:outerShdw blurRad="38100" dist="38100" dir="2700000" algn="tl">
                    <a:srgbClr val="000000">
                      <a:alpha val="43137"/>
                    </a:srgbClr>
                  </a:outerShdw>
                </a:effectLst>
              </a:rPr>
              <a:t>special purposes such as prayer or meditation or the seeking of God for some peculiar reason or under some exceptional circumstance</a:t>
            </a:r>
            <a:r>
              <a:rPr lang="af-ZA" dirty="0" smtClean="0">
                <a:effectLst>
                  <a:outerShdw blurRad="38100" dist="38100" dir="2700000" algn="tl">
                    <a:srgbClr val="000000">
                      <a:alpha val="43137"/>
                    </a:srgbClr>
                  </a:outerShdw>
                </a:effectLst>
              </a:rPr>
              <a:t>.”</a:t>
            </a:r>
            <a:r>
              <a:rPr lang="af-ZA" b="1" dirty="0" smtClean="0">
                <a:effectLst>
                  <a:outerShdw blurRad="38100" dist="38100" dir="2700000" algn="tl">
                    <a:srgbClr val="000000">
                      <a:alpha val="43137"/>
                    </a:srgbClr>
                  </a:outerShdw>
                </a:effectLst>
              </a:rPr>
              <a:t> </a:t>
            </a:r>
            <a:br>
              <a:rPr lang="af-ZA" b="1" dirty="0" smtClean="0">
                <a:effectLst>
                  <a:outerShdw blurRad="38100" dist="38100" dir="2700000" algn="tl">
                    <a:srgbClr val="000000">
                      <a:alpha val="43137"/>
                    </a:srgbClr>
                  </a:outerShdw>
                </a:effectLst>
              </a:rPr>
            </a:br>
            <a:r>
              <a:rPr lang="af-ZA" b="1" dirty="0">
                <a:effectLst>
                  <a:outerShdw blurRad="38100" dist="38100" dir="2700000" algn="tl">
                    <a:srgbClr val="000000">
                      <a:alpha val="43137"/>
                    </a:srgbClr>
                  </a:outerShdw>
                </a:effectLst>
              </a:rPr>
              <a:t/>
            </a:r>
            <a:br>
              <a:rPr lang="af-ZA" b="1" dirty="0">
                <a:effectLst>
                  <a:outerShdw blurRad="38100" dist="38100" dir="2700000" algn="tl">
                    <a:srgbClr val="000000">
                      <a:alpha val="43137"/>
                    </a:srgbClr>
                  </a:outerShdw>
                </a:effectLst>
              </a:rPr>
            </a:br>
            <a:r>
              <a:rPr lang="af-ZA" b="1" dirty="0" smtClean="0">
                <a:effectLst>
                  <a:outerShdw blurRad="38100" dist="38100" dir="2700000" algn="tl">
                    <a:srgbClr val="000000">
                      <a:alpha val="43137"/>
                    </a:srgbClr>
                  </a:outerShdw>
                </a:effectLst>
              </a:rPr>
              <a:t>				</a:t>
            </a:r>
            <a:r>
              <a:rPr lang="af-ZA" b="1" dirty="0" smtClean="0">
                <a:solidFill>
                  <a:srgbClr val="7030A0"/>
                </a:solidFill>
                <a:effectLst>
                  <a:outerShdw blurRad="38100" dist="38100" dir="2700000" algn="tl">
                    <a:srgbClr val="000000">
                      <a:alpha val="43137"/>
                    </a:srgbClr>
                  </a:outerShdw>
                </a:effectLst>
              </a:rPr>
              <a:t>Martyn Lloyd-Jones</a:t>
            </a:r>
            <a:endParaRPr lang="af-ZA" dirty="0">
              <a:solidFill>
                <a:srgbClr val="7030A0"/>
              </a:solidFill>
              <a:effectLst>
                <a:outerShdw blurRad="38100" dist="38100" dir="2700000" algn="tl">
                  <a:srgbClr val="000000">
                    <a:alpha val="43137"/>
                  </a:srgbClr>
                </a:outerShdw>
              </a:effectLs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TotalTime>
  <Words>37</Words>
  <Application>Microsoft Office PowerPoint</Application>
  <PresentationFormat>On-screen Show (4:3)</PresentationFormat>
  <Paragraphs>2</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Slide 1</vt:lpstr>
      <vt:lpstr>Matt. 9:15    “Jesus antwoord hulle: "Kan die bruilofsgaste dan treur solank die bruidegom nog by hulle is? Maar daar kom ‘n tyd wanneer die bruidegom van hulle weggeneem sal word, en dan sal hulle vas.”</vt:lpstr>
      <vt:lpstr>Slide 3</vt:lpstr>
      <vt:lpstr>“Fasting means an abstinence from food for the sake of certain special purposes such as prayer or meditation or the seeking of God for some peculiar reason or under some exceptional circumstance.”       Martyn Lloyd-Jones</vt:lpstr>
      <vt:lpstr>Slide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Sparrow</dc:creator>
  <cp:lastModifiedBy>Sparrow</cp:lastModifiedBy>
  <cp:revision>3</cp:revision>
  <dcterms:created xsi:type="dcterms:W3CDTF">2013-11-29T05:44:21Z</dcterms:created>
  <dcterms:modified xsi:type="dcterms:W3CDTF">2013-11-29T06:03:22Z</dcterms:modified>
</cp:coreProperties>
</file>