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677" autoAdjust="0"/>
    <p:restoredTop sz="94660"/>
  </p:normalViewPr>
  <p:slideViewPr>
    <p:cSldViewPr>
      <p:cViewPr varScale="1">
        <p:scale>
          <a:sx n="111" d="100"/>
          <a:sy n="111" d="100"/>
        </p:scale>
        <p:origin x="-127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D864854E-50E1-4DD4-81D9-8CED404A09D4}" type="datetimeFigureOut">
              <a:rPr lang="af-ZA" smtClean="0"/>
              <a:t>2013/12/14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F68EF85-E11C-4D13-BB4C-F5E46254487B}"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D864854E-50E1-4DD4-81D9-8CED404A09D4}" type="datetimeFigureOut">
              <a:rPr lang="af-ZA" smtClean="0"/>
              <a:t>2013/12/14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F68EF85-E11C-4D13-BB4C-F5E46254487B}"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D864854E-50E1-4DD4-81D9-8CED404A09D4}" type="datetimeFigureOut">
              <a:rPr lang="af-ZA" smtClean="0"/>
              <a:t>2013/12/14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F68EF85-E11C-4D13-BB4C-F5E46254487B}"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D864854E-50E1-4DD4-81D9-8CED404A09D4}" type="datetimeFigureOut">
              <a:rPr lang="af-ZA" smtClean="0"/>
              <a:t>2013/12/14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F68EF85-E11C-4D13-BB4C-F5E46254487B}"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64854E-50E1-4DD4-81D9-8CED404A09D4}" type="datetimeFigureOut">
              <a:rPr lang="af-ZA" smtClean="0"/>
              <a:t>2013/12/14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F68EF85-E11C-4D13-BB4C-F5E46254487B}"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D864854E-50E1-4DD4-81D9-8CED404A09D4}" type="datetimeFigureOut">
              <a:rPr lang="af-ZA" smtClean="0"/>
              <a:t>2013/12/14</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6F68EF85-E11C-4D13-BB4C-F5E46254487B}"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D864854E-50E1-4DD4-81D9-8CED404A09D4}" type="datetimeFigureOut">
              <a:rPr lang="af-ZA" smtClean="0"/>
              <a:t>2013/12/14</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6F68EF85-E11C-4D13-BB4C-F5E46254487B}"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D864854E-50E1-4DD4-81D9-8CED404A09D4}" type="datetimeFigureOut">
              <a:rPr lang="af-ZA" smtClean="0"/>
              <a:t>2013/12/14</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6F68EF85-E11C-4D13-BB4C-F5E46254487B}"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64854E-50E1-4DD4-81D9-8CED404A09D4}" type="datetimeFigureOut">
              <a:rPr lang="af-ZA" smtClean="0"/>
              <a:t>2013/12/14</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6F68EF85-E11C-4D13-BB4C-F5E46254487B}"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64854E-50E1-4DD4-81D9-8CED404A09D4}" type="datetimeFigureOut">
              <a:rPr lang="af-ZA" smtClean="0"/>
              <a:t>2013/12/14</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6F68EF85-E11C-4D13-BB4C-F5E46254487B}"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64854E-50E1-4DD4-81D9-8CED404A09D4}" type="datetimeFigureOut">
              <a:rPr lang="af-ZA" smtClean="0"/>
              <a:t>2013/12/14</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6F68EF85-E11C-4D13-BB4C-F5E46254487B}"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64854E-50E1-4DD4-81D9-8CED404A09D4}" type="datetimeFigureOut">
              <a:rPr lang="af-ZA" smtClean="0"/>
              <a:t>2013/12/14</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68EF85-E11C-4D13-BB4C-F5E46254487B}"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6600" dirty="0" smtClean="0">
                <a:effectLst>
                  <a:outerShdw blurRad="38100" dist="38100" dir="2700000" algn="tl">
                    <a:srgbClr val="000000">
                      <a:alpha val="43137"/>
                    </a:srgbClr>
                  </a:outerShdw>
                </a:effectLst>
              </a:rPr>
              <a:t>Waar jou skat is, daar sal jou hart ook wees!</a:t>
            </a:r>
            <a:endParaRPr lang="af-ZA" sz="66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It is not only evil doing that dulls the mind and makes us incapable of thinking clearly. The cares of the world, settling down in life, enjoying our life and our family, any one of these things, our worldy position or our comforts – these are equally as dangerous as surfeiting and drunkeness</a:t>
            </a:r>
            <a:r>
              <a:rPr lang="af-ZA" i="1"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Martyn Lloyd-Jones</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Eks. 20:5</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Jy mag hulle nie vereer of dien nie, want Ek, die Here jou God, eis onverdeelde trou aan My. Ek reken kinders die sondes van hulle vaders toe, selfs tot in die derde en vierde geslag van dié wat My haat”</a:t>
            </a:r>
            <a:r>
              <a:rPr lang="af-ZA" dirty="0">
                <a:effectLst>
                  <a:outerShdw blurRad="38100" dist="38100" dir="2700000" algn="tl">
                    <a:srgbClr val="000000">
                      <a:alpha val="43137"/>
                    </a:srgbClr>
                  </a:outerShdw>
                </a:effectLst>
              </a:rPr>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II Kon. 17:41</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So het hierdie nasies dan die HERE gevrees en hulle gesnede beelde gedien; ook hulle kinders en hulle kindskinders doen soos hulle vaders gedoen het, tot vandag toe</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This is perhaps the most urgent word that is needed by Christian people at this very moment. The world is so subtle, worldliness is such a pervasive thing, that we are all guilty of it, and often without realizing it</a:t>
            </a:r>
            <a:r>
              <a:rPr lang="af-ZA" dirty="0" smtClean="0">
                <a:effectLst>
                  <a:outerShdw blurRad="38100" dist="38100" dir="2700000" algn="tl">
                    <a:srgbClr val="000000">
                      <a:alpha val="43137"/>
                    </a:srgbClr>
                  </a:outerShdw>
                </a:effectLst>
              </a:rPr>
              <a:t>.”</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Martyn Lloyd-Jones</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II Pet. 1:4</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Daardeur kan julle die verderf ontvlug wat deur begeerlikheid in die wêreld werksaam is, en deel kry aan die Goddelike natuur.”</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effectLst>
                  <a:outerShdw blurRad="38100" dist="38100" dir="2700000" algn="tl">
                    <a:srgbClr val="000000">
                      <a:alpha val="43137"/>
                    </a:srgbClr>
                  </a:outerShdw>
                </a:effectLst>
              </a:rPr>
              <a:t>1 Pet. </a:t>
            </a:r>
            <a:r>
              <a:rPr lang="af-ZA" b="1" dirty="0">
                <a:solidFill>
                  <a:srgbClr val="00B050"/>
                </a:solidFill>
                <a:effectLst>
                  <a:outerShdw blurRad="38100" dist="38100" dir="2700000" algn="tl">
                    <a:srgbClr val="000000">
                      <a:alpha val="43137"/>
                    </a:srgbClr>
                  </a:outerShdw>
                </a:effectLst>
              </a:rPr>
              <a:t>1:4 </a:t>
            </a:r>
            <a:r>
              <a:rPr lang="af-ZA" b="1" dirty="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Nou het ons ‘n lewende hoop op die </a:t>
            </a:r>
            <a:r>
              <a:rPr lang="af-ZA" b="1" i="1" u="sng" dirty="0">
                <a:effectLst>
                  <a:outerShdw blurRad="38100" dist="38100" dir="2700000" algn="tl">
                    <a:srgbClr val="000000">
                      <a:alpha val="43137"/>
                    </a:srgbClr>
                  </a:outerShdw>
                </a:effectLst>
              </a:rPr>
              <a:t>onverganklike</a:t>
            </a:r>
            <a:r>
              <a:rPr lang="af-ZA" i="1" dirty="0">
                <a:effectLst>
                  <a:outerShdw blurRad="38100" dist="38100" dir="2700000" algn="tl">
                    <a:srgbClr val="000000">
                      <a:alpha val="43137"/>
                    </a:srgbClr>
                  </a:outerShdw>
                </a:effectLst>
              </a:rPr>
              <a:t>, </a:t>
            </a:r>
            <a:r>
              <a:rPr lang="af-ZA" b="1" i="1" u="sng" dirty="0">
                <a:effectLst>
                  <a:outerShdw blurRad="38100" dist="38100" dir="2700000" algn="tl">
                    <a:srgbClr val="000000">
                      <a:alpha val="43137"/>
                    </a:srgbClr>
                  </a:outerShdw>
                </a:effectLst>
              </a:rPr>
              <a:t>onbesmette</a:t>
            </a:r>
            <a:r>
              <a:rPr lang="af-ZA" i="1" dirty="0">
                <a:effectLst>
                  <a:outerShdw blurRad="38100" dist="38100" dir="2700000" algn="tl">
                    <a:srgbClr val="000000">
                      <a:alpha val="43137"/>
                    </a:srgbClr>
                  </a:outerShdw>
                </a:effectLst>
              </a:rPr>
              <a:t> en </a:t>
            </a:r>
            <a:r>
              <a:rPr lang="af-ZA" b="1" i="1" u="sng" dirty="0">
                <a:effectLst>
                  <a:outerShdw blurRad="38100" dist="38100" dir="2700000" algn="tl">
                    <a:srgbClr val="000000">
                      <a:alpha val="43137"/>
                    </a:srgbClr>
                  </a:outerShdw>
                </a:effectLst>
              </a:rPr>
              <a:t>onverwelklike</a:t>
            </a:r>
            <a:r>
              <a:rPr lang="af-ZA" i="1" dirty="0">
                <a:effectLst>
                  <a:outerShdw blurRad="38100" dist="38100" dir="2700000" algn="tl">
                    <a:srgbClr val="000000">
                      <a:alpha val="43137"/>
                    </a:srgbClr>
                  </a:outerShdw>
                </a:effectLst>
              </a:rPr>
              <a:t> erfenis wat in die hemel ook vir julle in bewaring gehou word.”</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effectLst>
                  <a:outerShdw blurRad="38100" dist="38100" dir="2700000" algn="tl">
                    <a:srgbClr val="000000">
                      <a:alpha val="43137"/>
                    </a:srgbClr>
                  </a:outerShdw>
                </a:effectLst>
              </a:rPr>
              <a:t>Joh. </a:t>
            </a:r>
            <a:r>
              <a:rPr lang="af-ZA" b="1" dirty="0">
                <a:solidFill>
                  <a:srgbClr val="00B050"/>
                </a:solidFill>
                <a:effectLst>
                  <a:outerShdw blurRad="38100" dist="38100" dir="2700000" algn="tl">
                    <a:srgbClr val="000000">
                      <a:alpha val="43137"/>
                    </a:srgbClr>
                  </a:outerShdw>
                </a:effectLst>
              </a:rPr>
              <a:t>3:19</a:t>
            </a:r>
            <a:r>
              <a:rPr lang="af-ZA" b="1" dirty="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En so kom die skeiding: die lig het na die wêreld toe gekom, en tog het die mense eerder die duisternis as die lig liefgehad, want hulle dade was sleg</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136</Words>
  <Application>Microsoft Office PowerPoint</Application>
  <PresentationFormat>On-screen Show (4:3)</PresentationFormat>
  <Paragraphs>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Waar jou skat is, daar sal jou hart ook wees!</vt:lpstr>
      <vt:lpstr>“This is perhaps the most urgent word that is needed by Christian people at this very moment. The world is so subtle, worldliness is such a pervasive thing, that we are all guilty of it, and often without realizing it.”       Martyn Lloyd-Jones</vt:lpstr>
      <vt:lpstr>Slide 3</vt:lpstr>
      <vt:lpstr>II Pet. 1:4   “Daardeur kan julle die verderf ontvlug wat deur begeerlikheid in die wêreld werksaam is, en deel kry aan die Goddelike natuur.”</vt:lpstr>
      <vt:lpstr>Slide 5</vt:lpstr>
      <vt:lpstr>1 Pet. 1:4    “Nou het ons ‘n lewende hoop op die onverganklike, onbesmette en onverwelklike erfenis wat in die hemel ook vir julle in bewaring gehou word.”</vt:lpstr>
      <vt:lpstr>Slide 7</vt:lpstr>
      <vt:lpstr>Joh. 3:19   “ En so kom die skeiding: die lig het na die wêreld toe gekom, en tog het die mense eerder die duisternis as die lig liefgehad, want hulle dade was sleg.”</vt:lpstr>
      <vt:lpstr>Slide 9</vt:lpstr>
      <vt:lpstr>“It is not only evil doing that dulls the mind and makes us incapable of thinking clearly. The cares of the world, settling down in life, enjoying our life and our family, any one of these things, our worldy position or our comforts – these are equally as dangerous as surfeiting and drunkeness.”       Martyn Lloyd-Jones</vt:lpstr>
      <vt:lpstr>Slide 11</vt:lpstr>
      <vt:lpstr>Eks. 20:5    “Jy mag hulle nie vereer of dien nie, want Ek, die Here jou God, eis onverdeelde trou aan My. Ek reken kinders die sondes van hulle vaders toe, selfs tot in die derde en vierde geslag van dié wat My haat”.</vt:lpstr>
      <vt:lpstr>Slide 13</vt:lpstr>
      <vt:lpstr>II Kon. 17:41   “So het hierdie nasies dan die HERE gevrees en hulle gesnede beelde gedien; ook hulle kinders en hulle kindskinders doen soos hulle vaders gedoen het, tot vandag toe.”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Waar jou skat is, daar sal jou hart ook wees!</dc:title>
  <dc:creator>Sparrow</dc:creator>
  <cp:lastModifiedBy>Sparrow</cp:lastModifiedBy>
  <cp:revision>1</cp:revision>
  <dcterms:created xsi:type="dcterms:W3CDTF">2013-12-14T04:43:25Z</dcterms:created>
  <dcterms:modified xsi:type="dcterms:W3CDTF">2013-12-14T04:52:21Z</dcterms:modified>
</cp:coreProperties>
</file>