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0" r:id="rId3"/>
    <p:sldId id="259" r:id="rId4"/>
    <p:sldId id="257" r:id="rId5"/>
    <p:sldId id="266" r:id="rId6"/>
    <p:sldId id="267" r:id="rId7"/>
    <p:sldId id="268" r:id="rId8"/>
    <p:sldId id="269" r:id="rId9"/>
    <p:sldId id="270" r:id="rId10"/>
    <p:sldId id="271" r:id="rId11"/>
  </p:sldIdLst>
  <p:sldSz cx="9144000" cy="6858000" type="screen4x3"/>
  <p:notesSz cx="6858000" cy="9144000"/>
  <p:defaultTextStyle>
    <a:defPPr>
      <a:defRPr lang="af-Z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8662" autoAdjust="0"/>
    <p:restoredTop sz="94660"/>
  </p:normalViewPr>
  <p:slideViewPr>
    <p:cSldViewPr>
      <p:cViewPr varScale="1">
        <p:scale>
          <a:sx n="111" d="100"/>
          <a:sy n="111" d="100"/>
        </p:scale>
        <p:origin x="-1326"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af-ZA"/>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af-ZA"/>
          </a:p>
        </p:txBody>
      </p:sp>
      <p:sp>
        <p:nvSpPr>
          <p:cNvPr id="4" name="Date Placeholder 3"/>
          <p:cNvSpPr>
            <a:spLocks noGrp="1"/>
          </p:cNvSpPr>
          <p:nvPr>
            <p:ph type="dt" sz="half" idx="10"/>
          </p:nvPr>
        </p:nvSpPr>
        <p:spPr/>
        <p:txBody>
          <a:bodyPr/>
          <a:lstStyle/>
          <a:p>
            <a:fld id="{C8DFB7A9-11E1-4310-B341-ABF8D63179AD}" type="datetimeFigureOut">
              <a:rPr lang="af-ZA" smtClean="0"/>
              <a:t>2014/01/31</a:t>
            </a:fld>
            <a:endParaRPr lang="af-ZA"/>
          </a:p>
        </p:txBody>
      </p:sp>
      <p:sp>
        <p:nvSpPr>
          <p:cNvPr id="5" name="Footer Placeholder 4"/>
          <p:cNvSpPr>
            <a:spLocks noGrp="1"/>
          </p:cNvSpPr>
          <p:nvPr>
            <p:ph type="ftr" sz="quarter" idx="11"/>
          </p:nvPr>
        </p:nvSpPr>
        <p:spPr/>
        <p:txBody>
          <a:bodyPr/>
          <a:lstStyle/>
          <a:p>
            <a:endParaRPr lang="af-ZA"/>
          </a:p>
        </p:txBody>
      </p:sp>
      <p:sp>
        <p:nvSpPr>
          <p:cNvPr id="6" name="Slide Number Placeholder 5"/>
          <p:cNvSpPr>
            <a:spLocks noGrp="1"/>
          </p:cNvSpPr>
          <p:nvPr>
            <p:ph type="sldNum" sz="quarter" idx="12"/>
          </p:nvPr>
        </p:nvSpPr>
        <p:spPr/>
        <p:txBody>
          <a:bodyPr/>
          <a:lstStyle/>
          <a:p>
            <a:fld id="{82A85A93-B4B8-47B8-B900-81066D05D0E8}" type="slidenum">
              <a:rPr lang="af-ZA" smtClean="0"/>
              <a:t>‹#›</a:t>
            </a:fld>
            <a:endParaRPr lang="af-ZA"/>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f-ZA"/>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f-ZA"/>
          </a:p>
        </p:txBody>
      </p:sp>
      <p:sp>
        <p:nvSpPr>
          <p:cNvPr id="4" name="Date Placeholder 3"/>
          <p:cNvSpPr>
            <a:spLocks noGrp="1"/>
          </p:cNvSpPr>
          <p:nvPr>
            <p:ph type="dt" sz="half" idx="10"/>
          </p:nvPr>
        </p:nvSpPr>
        <p:spPr/>
        <p:txBody>
          <a:bodyPr/>
          <a:lstStyle/>
          <a:p>
            <a:fld id="{C8DFB7A9-11E1-4310-B341-ABF8D63179AD}" type="datetimeFigureOut">
              <a:rPr lang="af-ZA" smtClean="0"/>
              <a:t>2014/01/31</a:t>
            </a:fld>
            <a:endParaRPr lang="af-ZA"/>
          </a:p>
        </p:txBody>
      </p:sp>
      <p:sp>
        <p:nvSpPr>
          <p:cNvPr id="5" name="Footer Placeholder 4"/>
          <p:cNvSpPr>
            <a:spLocks noGrp="1"/>
          </p:cNvSpPr>
          <p:nvPr>
            <p:ph type="ftr" sz="quarter" idx="11"/>
          </p:nvPr>
        </p:nvSpPr>
        <p:spPr/>
        <p:txBody>
          <a:bodyPr/>
          <a:lstStyle/>
          <a:p>
            <a:endParaRPr lang="af-ZA"/>
          </a:p>
        </p:txBody>
      </p:sp>
      <p:sp>
        <p:nvSpPr>
          <p:cNvPr id="6" name="Slide Number Placeholder 5"/>
          <p:cNvSpPr>
            <a:spLocks noGrp="1"/>
          </p:cNvSpPr>
          <p:nvPr>
            <p:ph type="sldNum" sz="quarter" idx="12"/>
          </p:nvPr>
        </p:nvSpPr>
        <p:spPr/>
        <p:txBody>
          <a:bodyPr/>
          <a:lstStyle/>
          <a:p>
            <a:fld id="{82A85A93-B4B8-47B8-B900-81066D05D0E8}" type="slidenum">
              <a:rPr lang="af-ZA" smtClean="0"/>
              <a:t>‹#›</a:t>
            </a:fld>
            <a:endParaRPr lang="af-Z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af-ZA"/>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f-ZA"/>
          </a:p>
        </p:txBody>
      </p:sp>
      <p:sp>
        <p:nvSpPr>
          <p:cNvPr id="4" name="Date Placeholder 3"/>
          <p:cNvSpPr>
            <a:spLocks noGrp="1"/>
          </p:cNvSpPr>
          <p:nvPr>
            <p:ph type="dt" sz="half" idx="10"/>
          </p:nvPr>
        </p:nvSpPr>
        <p:spPr/>
        <p:txBody>
          <a:bodyPr/>
          <a:lstStyle/>
          <a:p>
            <a:fld id="{C8DFB7A9-11E1-4310-B341-ABF8D63179AD}" type="datetimeFigureOut">
              <a:rPr lang="af-ZA" smtClean="0"/>
              <a:t>2014/01/31</a:t>
            </a:fld>
            <a:endParaRPr lang="af-ZA"/>
          </a:p>
        </p:txBody>
      </p:sp>
      <p:sp>
        <p:nvSpPr>
          <p:cNvPr id="5" name="Footer Placeholder 4"/>
          <p:cNvSpPr>
            <a:spLocks noGrp="1"/>
          </p:cNvSpPr>
          <p:nvPr>
            <p:ph type="ftr" sz="quarter" idx="11"/>
          </p:nvPr>
        </p:nvSpPr>
        <p:spPr/>
        <p:txBody>
          <a:bodyPr/>
          <a:lstStyle/>
          <a:p>
            <a:endParaRPr lang="af-ZA"/>
          </a:p>
        </p:txBody>
      </p:sp>
      <p:sp>
        <p:nvSpPr>
          <p:cNvPr id="6" name="Slide Number Placeholder 5"/>
          <p:cNvSpPr>
            <a:spLocks noGrp="1"/>
          </p:cNvSpPr>
          <p:nvPr>
            <p:ph type="sldNum" sz="quarter" idx="12"/>
          </p:nvPr>
        </p:nvSpPr>
        <p:spPr/>
        <p:txBody>
          <a:bodyPr/>
          <a:lstStyle/>
          <a:p>
            <a:fld id="{82A85A93-B4B8-47B8-B900-81066D05D0E8}" type="slidenum">
              <a:rPr lang="af-ZA" smtClean="0"/>
              <a:t>‹#›</a:t>
            </a:fld>
            <a:endParaRPr lang="af-Z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f-ZA"/>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f-ZA"/>
          </a:p>
        </p:txBody>
      </p:sp>
      <p:sp>
        <p:nvSpPr>
          <p:cNvPr id="4" name="Date Placeholder 3"/>
          <p:cNvSpPr>
            <a:spLocks noGrp="1"/>
          </p:cNvSpPr>
          <p:nvPr>
            <p:ph type="dt" sz="half" idx="10"/>
          </p:nvPr>
        </p:nvSpPr>
        <p:spPr/>
        <p:txBody>
          <a:bodyPr/>
          <a:lstStyle/>
          <a:p>
            <a:fld id="{C8DFB7A9-11E1-4310-B341-ABF8D63179AD}" type="datetimeFigureOut">
              <a:rPr lang="af-ZA" smtClean="0"/>
              <a:t>2014/01/31</a:t>
            </a:fld>
            <a:endParaRPr lang="af-ZA"/>
          </a:p>
        </p:txBody>
      </p:sp>
      <p:sp>
        <p:nvSpPr>
          <p:cNvPr id="5" name="Footer Placeholder 4"/>
          <p:cNvSpPr>
            <a:spLocks noGrp="1"/>
          </p:cNvSpPr>
          <p:nvPr>
            <p:ph type="ftr" sz="quarter" idx="11"/>
          </p:nvPr>
        </p:nvSpPr>
        <p:spPr/>
        <p:txBody>
          <a:bodyPr/>
          <a:lstStyle/>
          <a:p>
            <a:endParaRPr lang="af-ZA"/>
          </a:p>
        </p:txBody>
      </p:sp>
      <p:sp>
        <p:nvSpPr>
          <p:cNvPr id="6" name="Slide Number Placeholder 5"/>
          <p:cNvSpPr>
            <a:spLocks noGrp="1"/>
          </p:cNvSpPr>
          <p:nvPr>
            <p:ph type="sldNum" sz="quarter" idx="12"/>
          </p:nvPr>
        </p:nvSpPr>
        <p:spPr/>
        <p:txBody>
          <a:bodyPr/>
          <a:lstStyle/>
          <a:p>
            <a:fld id="{82A85A93-B4B8-47B8-B900-81066D05D0E8}" type="slidenum">
              <a:rPr lang="af-ZA" smtClean="0"/>
              <a:t>‹#›</a:t>
            </a:fld>
            <a:endParaRPr lang="af-Z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af-ZA"/>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8DFB7A9-11E1-4310-B341-ABF8D63179AD}" type="datetimeFigureOut">
              <a:rPr lang="af-ZA" smtClean="0"/>
              <a:t>2014/01/31</a:t>
            </a:fld>
            <a:endParaRPr lang="af-ZA"/>
          </a:p>
        </p:txBody>
      </p:sp>
      <p:sp>
        <p:nvSpPr>
          <p:cNvPr id="5" name="Footer Placeholder 4"/>
          <p:cNvSpPr>
            <a:spLocks noGrp="1"/>
          </p:cNvSpPr>
          <p:nvPr>
            <p:ph type="ftr" sz="quarter" idx="11"/>
          </p:nvPr>
        </p:nvSpPr>
        <p:spPr/>
        <p:txBody>
          <a:bodyPr/>
          <a:lstStyle/>
          <a:p>
            <a:endParaRPr lang="af-ZA"/>
          </a:p>
        </p:txBody>
      </p:sp>
      <p:sp>
        <p:nvSpPr>
          <p:cNvPr id="6" name="Slide Number Placeholder 5"/>
          <p:cNvSpPr>
            <a:spLocks noGrp="1"/>
          </p:cNvSpPr>
          <p:nvPr>
            <p:ph type="sldNum" sz="quarter" idx="12"/>
          </p:nvPr>
        </p:nvSpPr>
        <p:spPr/>
        <p:txBody>
          <a:bodyPr/>
          <a:lstStyle/>
          <a:p>
            <a:fld id="{82A85A93-B4B8-47B8-B900-81066D05D0E8}" type="slidenum">
              <a:rPr lang="af-ZA" smtClean="0"/>
              <a:t>‹#›</a:t>
            </a:fld>
            <a:endParaRPr lang="af-ZA"/>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f-ZA"/>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f-ZA"/>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f-ZA"/>
          </a:p>
        </p:txBody>
      </p:sp>
      <p:sp>
        <p:nvSpPr>
          <p:cNvPr id="5" name="Date Placeholder 4"/>
          <p:cNvSpPr>
            <a:spLocks noGrp="1"/>
          </p:cNvSpPr>
          <p:nvPr>
            <p:ph type="dt" sz="half" idx="10"/>
          </p:nvPr>
        </p:nvSpPr>
        <p:spPr/>
        <p:txBody>
          <a:bodyPr/>
          <a:lstStyle/>
          <a:p>
            <a:fld id="{C8DFB7A9-11E1-4310-B341-ABF8D63179AD}" type="datetimeFigureOut">
              <a:rPr lang="af-ZA" smtClean="0"/>
              <a:t>2014/01/31</a:t>
            </a:fld>
            <a:endParaRPr lang="af-ZA"/>
          </a:p>
        </p:txBody>
      </p:sp>
      <p:sp>
        <p:nvSpPr>
          <p:cNvPr id="6" name="Footer Placeholder 5"/>
          <p:cNvSpPr>
            <a:spLocks noGrp="1"/>
          </p:cNvSpPr>
          <p:nvPr>
            <p:ph type="ftr" sz="quarter" idx="11"/>
          </p:nvPr>
        </p:nvSpPr>
        <p:spPr/>
        <p:txBody>
          <a:bodyPr/>
          <a:lstStyle/>
          <a:p>
            <a:endParaRPr lang="af-ZA"/>
          </a:p>
        </p:txBody>
      </p:sp>
      <p:sp>
        <p:nvSpPr>
          <p:cNvPr id="7" name="Slide Number Placeholder 6"/>
          <p:cNvSpPr>
            <a:spLocks noGrp="1"/>
          </p:cNvSpPr>
          <p:nvPr>
            <p:ph type="sldNum" sz="quarter" idx="12"/>
          </p:nvPr>
        </p:nvSpPr>
        <p:spPr/>
        <p:txBody>
          <a:bodyPr/>
          <a:lstStyle/>
          <a:p>
            <a:fld id="{82A85A93-B4B8-47B8-B900-81066D05D0E8}" type="slidenum">
              <a:rPr lang="af-ZA" smtClean="0"/>
              <a:t>‹#›</a:t>
            </a:fld>
            <a:endParaRPr lang="af-Z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af-ZA"/>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f-ZA"/>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f-ZA"/>
          </a:p>
        </p:txBody>
      </p:sp>
      <p:sp>
        <p:nvSpPr>
          <p:cNvPr id="7" name="Date Placeholder 6"/>
          <p:cNvSpPr>
            <a:spLocks noGrp="1"/>
          </p:cNvSpPr>
          <p:nvPr>
            <p:ph type="dt" sz="half" idx="10"/>
          </p:nvPr>
        </p:nvSpPr>
        <p:spPr/>
        <p:txBody>
          <a:bodyPr/>
          <a:lstStyle/>
          <a:p>
            <a:fld id="{C8DFB7A9-11E1-4310-B341-ABF8D63179AD}" type="datetimeFigureOut">
              <a:rPr lang="af-ZA" smtClean="0"/>
              <a:t>2014/01/31</a:t>
            </a:fld>
            <a:endParaRPr lang="af-ZA"/>
          </a:p>
        </p:txBody>
      </p:sp>
      <p:sp>
        <p:nvSpPr>
          <p:cNvPr id="8" name="Footer Placeholder 7"/>
          <p:cNvSpPr>
            <a:spLocks noGrp="1"/>
          </p:cNvSpPr>
          <p:nvPr>
            <p:ph type="ftr" sz="quarter" idx="11"/>
          </p:nvPr>
        </p:nvSpPr>
        <p:spPr/>
        <p:txBody>
          <a:bodyPr/>
          <a:lstStyle/>
          <a:p>
            <a:endParaRPr lang="af-ZA"/>
          </a:p>
        </p:txBody>
      </p:sp>
      <p:sp>
        <p:nvSpPr>
          <p:cNvPr id="9" name="Slide Number Placeholder 8"/>
          <p:cNvSpPr>
            <a:spLocks noGrp="1"/>
          </p:cNvSpPr>
          <p:nvPr>
            <p:ph type="sldNum" sz="quarter" idx="12"/>
          </p:nvPr>
        </p:nvSpPr>
        <p:spPr/>
        <p:txBody>
          <a:bodyPr/>
          <a:lstStyle/>
          <a:p>
            <a:fld id="{82A85A93-B4B8-47B8-B900-81066D05D0E8}" type="slidenum">
              <a:rPr lang="af-ZA" smtClean="0"/>
              <a:t>‹#›</a:t>
            </a:fld>
            <a:endParaRPr lang="af-ZA"/>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f-ZA"/>
          </a:p>
        </p:txBody>
      </p:sp>
      <p:sp>
        <p:nvSpPr>
          <p:cNvPr id="3" name="Date Placeholder 2"/>
          <p:cNvSpPr>
            <a:spLocks noGrp="1"/>
          </p:cNvSpPr>
          <p:nvPr>
            <p:ph type="dt" sz="half" idx="10"/>
          </p:nvPr>
        </p:nvSpPr>
        <p:spPr/>
        <p:txBody>
          <a:bodyPr/>
          <a:lstStyle/>
          <a:p>
            <a:fld id="{C8DFB7A9-11E1-4310-B341-ABF8D63179AD}" type="datetimeFigureOut">
              <a:rPr lang="af-ZA" smtClean="0"/>
              <a:t>2014/01/31</a:t>
            </a:fld>
            <a:endParaRPr lang="af-ZA"/>
          </a:p>
        </p:txBody>
      </p:sp>
      <p:sp>
        <p:nvSpPr>
          <p:cNvPr id="4" name="Footer Placeholder 3"/>
          <p:cNvSpPr>
            <a:spLocks noGrp="1"/>
          </p:cNvSpPr>
          <p:nvPr>
            <p:ph type="ftr" sz="quarter" idx="11"/>
          </p:nvPr>
        </p:nvSpPr>
        <p:spPr/>
        <p:txBody>
          <a:bodyPr/>
          <a:lstStyle/>
          <a:p>
            <a:endParaRPr lang="af-ZA"/>
          </a:p>
        </p:txBody>
      </p:sp>
      <p:sp>
        <p:nvSpPr>
          <p:cNvPr id="5" name="Slide Number Placeholder 4"/>
          <p:cNvSpPr>
            <a:spLocks noGrp="1"/>
          </p:cNvSpPr>
          <p:nvPr>
            <p:ph type="sldNum" sz="quarter" idx="12"/>
          </p:nvPr>
        </p:nvSpPr>
        <p:spPr/>
        <p:txBody>
          <a:bodyPr/>
          <a:lstStyle/>
          <a:p>
            <a:fld id="{82A85A93-B4B8-47B8-B900-81066D05D0E8}" type="slidenum">
              <a:rPr lang="af-ZA" smtClean="0"/>
              <a:t>‹#›</a:t>
            </a:fld>
            <a:endParaRPr lang="af-Z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8DFB7A9-11E1-4310-B341-ABF8D63179AD}" type="datetimeFigureOut">
              <a:rPr lang="af-ZA" smtClean="0"/>
              <a:t>2014/01/31</a:t>
            </a:fld>
            <a:endParaRPr lang="af-ZA"/>
          </a:p>
        </p:txBody>
      </p:sp>
      <p:sp>
        <p:nvSpPr>
          <p:cNvPr id="3" name="Footer Placeholder 2"/>
          <p:cNvSpPr>
            <a:spLocks noGrp="1"/>
          </p:cNvSpPr>
          <p:nvPr>
            <p:ph type="ftr" sz="quarter" idx="11"/>
          </p:nvPr>
        </p:nvSpPr>
        <p:spPr/>
        <p:txBody>
          <a:bodyPr/>
          <a:lstStyle/>
          <a:p>
            <a:endParaRPr lang="af-ZA"/>
          </a:p>
        </p:txBody>
      </p:sp>
      <p:sp>
        <p:nvSpPr>
          <p:cNvPr id="4" name="Slide Number Placeholder 3"/>
          <p:cNvSpPr>
            <a:spLocks noGrp="1"/>
          </p:cNvSpPr>
          <p:nvPr>
            <p:ph type="sldNum" sz="quarter" idx="12"/>
          </p:nvPr>
        </p:nvSpPr>
        <p:spPr/>
        <p:txBody>
          <a:bodyPr/>
          <a:lstStyle/>
          <a:p>
            <a:fld id="{82A85A93-B4B8-47B8-B900-81066D05D0E8}" type="slidenum">
              <a:rPr lang="af-ZA" smtClean="0"/>
              <a:t>‹#›</a:t>
            </a:fld>
            <a:endParaRPr lang="af-Z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af-ZA"/>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f-ZA"/>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8DFB7A9-11E1-4310-B341-ABF8D63179AD}" type="datetimeFigureOut">
              <a:rPr lang="af-ZA" smtClean="0"/>
              <a:t>2014/01/31</a:t>
            </a:fld>
            <a:endParaRPr lang="af-ZA"/>
          </a:p>
        </p:txBody>
      </p:sp>
      <p:sp>
        <p:nvSpPr>
          <p:cNvPr id="6" name="Footer Placeholder 5"/>
          <p:cNvSpPr>
            <a:spLocks noGrp="1"/>
          </p:cNvSpPr>
          <p:nvPr>
            <p:ph type="ftr" sz="quarter" idx="11"/>
          </p:nvPr>
        </p:nvSpPr>
        <p:spPr/>
        <p:txBody>
          <a:bodyPr/>
          <a:lstStyle/>
          <a:p>
            <a:endParaRPr lang="af-ZA"/>
          </a:p>
        </p:txBody>
      </p:sp>
      <p:sp>
        <p:nvSpPr>
          <p:cNvPr id="7" name="Slide Number Placeholder 6"/>
          <p:cNvSpPr>
            <a:spLocks noGrp="1"/>
          </p:cNvSpPr>
          <p:nvPr>
            <p:ph type="sldNum" sz="quarter" idx="12"/>
          </p:nvPr>
        </p:nvSpPr>
        <p:spPr/>
        <p:txBody>
          <a:bodyPr/>
          <a:lstStyle/>
          <a:p>
            <a:fld id="{82A85A93-B4B8-47B8-B900-81066D05D0E8}" type="slidenum">
              <a:rPr lang="af-ZA" smtClean="0"/>
              <a:t>‹#›</a:t>
            </a:fld>
            <a:endParaRPr lang="af-ZA"/>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af-ZA"/>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f-ZA"/>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8DFB7A9-11E1-4310-B341-ABF8D63179AD}" type="datetimeFigureOut">
              <a:rPr lang="af-ZA" smtClean="0"/>
              <a:t>2014/01/31</a:t>
            </a:fld>
            <a:endParaRPr lang="af-ZA"/>
          </a:p>
        </p:txBody>
      </p:sp>
      <p:sp>
        <p:nvSpPr>
          <p:cNvPr id="6" name="Footer Placeholder 5"/>
          <p:cNvSpPr>
            <a:spLocks noGrp="1"/>
          </p:cNvSpPr>
          <p:nvPr>
            <p:ph type="ftr" sz="quarter" idx="11"/>
          </p:nvPr>
        </p:nvSpPr>
        <p:spPr/>
        <p:txBody>
          <a:bodyPr/>
          <a:lstStyle/>
          <a:p>
            <a:endParaRPr lang="af-ZA"/>
          </a:p>
        </p:txBody>
      </p:sp>
      <p:sp>
        <p:nvSpPr>
          <p:cNvPr id="7" name="Slide Number Placeholder 6"/>
          <p:cNvSpPr>
            <a:spLocks noGrp="1"/>
          </p:cNvSpPr>
          <p:nvPr>
            <p:ph type="sldNum" sz="quarter" idx="12"/>
          </p:nvPr>
        </p:nvSpPr>
        <p:spPr/>
        <p:txBody>
          <a:bodyPr/>
          <a:lstStyle/>
          <a:p>
            <a:fld id="{82A85A93-B4B8-47B8-B900-81066D05D0E8}" type="slidenum">
              <a:rPr lang="af-ZA" smtClean="0"/>
              <a:t>‹#›</a:t>
            </a:fld>
            <a:endParaRPr lang="af-ZA"/>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alphaModFix amt="30000"/>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af-ZA"/>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f-ZA"/>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8DFB7A9-11E1-4310-B341-ABF8D63179AD}" type="datetimeFigureOut">
              <a:rPr lang="af-ZA" smtClean="0"/>
              <a:t>2014/01/31</a:t>
            </a:fld>
            <a:endParaRPr lang="af-ZA"/>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af-ZA"/>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2A85A93-B4B8-47B8-B900-81066D05D0E8}" type="slidenum">
              <a:rPr lang="af-ZA" smtClean="0"/>
              <a:t>‹#›</a:t>
            </a:fld>
            <a:endParaRPr lang="af-ZA"/>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af-Z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10000"/>
            <a:lum/>
          </a:blip>
          <a:srcRect/>
          <a:stretch>
            <a:fillRect/>
          </a:stretch>
        </a:blipFill>
        <a:effectLst/>
      </p:bgPr>
    </p:bg>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i="1" dirty="0" smtClean="0">
                <a:effectLst>
                  <a:outerShdw blurRad="38100" dist="38100" dir="2700000" algn="tl">
                    <a:srgbClr val="000000">
                      <a:alpha val="43137"/>
                    </a:srgbClr>
                  </a:outerShdw>
                </a:effectLst>
              </a:rPr>
              <a:t>“</a:t>
            </a:r>
            <a:r>
              <a:rPr lang="af-ZA" i="1" dirty="0">
                <a:effectLst>
                  <a:outerShdw blurRad="38100" dist="38100" dir="2700000" algn="tl">
                    <a:srgbClr val="000000">
                      <a:alpha val="43137"/>
                    </a:srgbClr>
                  </a:outerShdw>
                </a:effectLst>
              </a:rPr>
              <a:t>It is an age that dislikes strong men because, it says, they always cause disturbance. It dislikes a man who knows what he believes and really believes it. It dismisses him as a difficult person who is ‘impossible to get on with</a:t>
            </a:r>
            <a:r>
              <a:rPr lang="af-ZA" i="1" dirty="0" smtClean="0">
                <a:effectLst>
                  <a:outerShdw blurRad="38100" dist="38100" dir="2700000" algn="tl">
                    <a:srgbClr val="000000">
                      <a:alpha val="43137"/>
                    </a:srgbClr>
                  </a:outerShdw>
                </a:effectLst>
              </a:rPr>
              <a:t>’”</a:t>
            </a:r>
            <a:br>
              <a:rPr lang="af-ZA" i="1" dirty="0" smtClean="0">
                <a:effectLst>
                  <a:outerShdw blurRad="38100" dist="38100" dir="2700000" algn="tl">
                    <a:srgbClr val="000000">
                      <a:alpha val="43137"/>
                    </a:srgbClr>
                  </a:outerShdw>
                </a:effectLst>
              </a:rPr>
            </a:br>
            <a:r>
              <a:rPr lang="af-ZA" dirty="0">
                <a:effectLst>
                  <a:outerShdw blurRad="38100" dist="38100" dir="2700000" algn="tl">
                    <a:srgbClr val="000000">
                      <a:alpha val="43137"/>
                    </a:srgbClr>
                  </a:outerShdw>
                </a:effectLst>
              </a:rPr>
              <a:t/>
            </a:r>
            <a:br>
              <a:rPr lang="af-ZA" dirty="0">
                <a:effectLst>
                  <a:outerShdw blurRad="38100" dist="38100" dir="2700000" algn="tl">
                    <a:srgbClr val="000000">
                      <a:alpha val="43137"/>
                    </a:srgbClr>
                  </a:outerShdw>
                </a:effectLst>
              </a:rPr>
            </a:br>
            <a:r>
              <a:rPr lang="af-ZA" dirty="0" smtClean="0">
                <a:effectLst>
                  <a:outerShdw blurRad="38100" dist="38100" dir="2700000" algn="tl">
                    <a:srgbClr val="000000">
                      <a:alpha val="43137"/>
                    </a:srgbClr>
                  </a:outerShdw>
                </a:effectLst>
              </a:rPr>
              <a:t>			     </a:t>
            </a:r>
            <a:r>
              <a:rPr lang="af-ZA" b="1" dirty="0" smtClean="0">
                <a:solidFill>
                  <a:srgbClr val="7030A0"/>
                </a:solidFill>
                <a:effectLst>
                  <a:outerShdw blurRad="38100" dist="38100" dir="2700000" algn="tl">
                    <a:srgbClr val="000000">
                      <a:alpha val="43137"/>
                    </a:srgbClr>
                  </a:outerShdw>
                </a:effectLst>
              </a:rPr>
              <a:t>Martyn Lloyed-Jones</a:t>
            </a:r>
            <a:r>
              <a:rPr lang="af-ZA" dirty="0" smtClean="0">
                <a:solidFill>
                  <a:srgbClr val="7030A0"/>
                </a:solidFill>
                <a:effectLst>
                  <a:outerShdw blurRad="38100" dist="38100" dir="2700000" algn="tl">
                    <a:srgbClr val="000000">
                      <a:alpha val="43137"/>
                    </a:srgbClr>
                  </a:outerShdw>
                </a:effectLst>
              </a:rPr>
              <a:t>	</a:t>
            </a:r>
            <a:endParaRPr lang="af-ZA" dirty="0">
              <a:solidFill>
                <a:srgbClr val="7030A0"/>
              </a:solidFill>
              <a:effectLst>
                <a:outerShdw blurRad="38100" dist="38100" dir="2700000" algn="tl">
                  <a:srgbClr val="000000">
                    <a:alpha val="43137"/>
                  </a:srgbClr>
                </a:outerShdw>
              </a:effectLst>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endParaRPr lang="af-ZA"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70C0"/>
                </a:solidFill>
                <a:effectLst>
                  <a:outerShdw blurRad="38100" dist="38100" dir="2700000" algn="tl">
                    <a:srgbClr val="000000">
                      <a:alpha val="43137"/>
                    </a:srgbClr>
                  </a:outerShdw>
                </a:effectLst>
              </a:rPr>
              <a:t>Joh 7:24</a:t>
            </a:r>
            <a:r>
              <a:rPr lang="af-ZA" i="1" dirty="0">
                <a:solidFill>
                  <a:srgbClr val="0070C0"/>
                </a:solidFill>
                <a:effectLst>
                  <a:outerShdw blurRad="38100" dist="38100" dir="2700000" algn="tl">
                    <a:srgbClr val="000000">
                      <a:alpha val="43137"/>
                    </a:srgbClr>
                  </a:outerShdw>
                </a:effectLst>
              </a:rPr>
              <a:t> </a:t>
            </a:r>
            <a:r>
              <a:rPr lang="af-ZA" i="1" dirty="0">
                <a:effectLst>
                  <a:outerShdw blurRad="38100" dist="38100" dir="2700000" algn="tl">
                    <a:srgbClr val="000000">
                      <a:alpha val="43137"/>
                    </a:srgbClr>
                  </a:outerShdw>
                </a:effectLst>
              </a:rPr>
              <a:t>	</a:t>
            </a:r>
            <a:r>
              <a:rPr lang="af-ZA" i="1" dirty="0" smtClean="0">
                <a:effectLst>
                  <a:outerShdw blurRad="38100" dist="38100" dir="2700000" algn="tl">
                    <a:srgbClr val="000000">
                      <a:alpha val="43137"/>
                    </a:srgbClr>
                  </a:outerShdw>
                </a:effectLst>
              </a:rPr>
              <a:t/>
            </a:r>
            <a:br>
              <a:rPr lang="af-ZA" i="1" dirty="0" smtClean="0">
                <a:effectLst>
                  <a:outerShdw blurRad="38100" dist="38100" dir="2700000" algn="tl">
                    <a:srgbClr val="000000">
                      <a:alpha val="43137"/>
                    </a:srgbClr>
                  </a:outerShdw>
                </a:effectLst>
              </a:rPr>
            </a:br>
            <a:r>
              <a:rPr lang="af-ZA" i="1" dirty="0">
                <a:effectLst>
                  <a:outerShdw blurRad="38100" dist="38100" dir="2700000" algn="tl">
                    <a:srgbClr val="000000">
                      <a:alpha val="43137"/>
                    </a:srgbClr>
                  </a:outerShdw>
                </a:effectLst>
              </a:rPr>
              <a:t/>
            </a:r>
            <a:br>
              <a:rPr lang="af-ZA" i="1" dirty="0">
                <a:effectLst>
                  <a:outerShdw blurRad="38100" dist="38100" dir="2700000" algn="tl">
                    <a:srgbClr val="000000">
                      <a:alpha val="43137"/>
                    </a:srgbClr>
                  </a:outerShdw>
                </a:effectLst>
              </a:rPr>
            </a:br>
            <a:r>
              <a:rPr lang="af-ZA" i="1" dirty="0" smtClean="0">
                <a:effectLst>
                  <a:outerShdw blurRad="38100" dist="38100" dir="2700000" algn="tl">
                    <a:srgbClr val="000000">
                      <a:alpha val="43137"/>
                    </a:srgbClr>
                  </a:outerShdw>
                </a:effectLst>
              </a:rPr>
              <a:t>“</a:t>
            </a:r>
            <a:r>
              <a:rPr lang="af-ZA" i="1" dirty="0">
                <a:effectLst>
                  <a:outerShdw blurRad="38100" dist="38100" dir="2700000" algn="tl">
                    <a:srgbClr val="000000">
                      <a:alpha val="43137"/>
                    </a:srgbClr>
                  </a:outerShdw>
                </a:effectLst>
              </a:rPr>
              <a:t>Moenie op die oog af oordeel nie, oordeel regverdig.”</a:t>
            </a:r>
            <a:endParaRPr lang="af-ZA" dirty="0">
              <a:effectLst>
                <a:outerShdw blurRad="38100" dist="38100" dir="2700000" algn="tl">
                  <a:srgbClr val="000000">
                    <a:alpha val="43137"/>
                  </a:srgbClr>
                </a:outerShdw>
              </a:effectLst>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10000"/>
            <a:lum/>
          </a:blip>
          <a:srcRect/>
          <a:stretch>
            <a:fillRect/>
          </a:stretch>
        </a:blipFill>
        <a:effectLst/>
      </p:bgPr>
    </p:bg>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70C0"/>
                </a:solidFill>
                <a:effectLst>
                  <a:outerShdw blurRad="38100" dist="38100" dir="2700000" algn="tl">
                    <a:srgbClr val="000000">
                      <a:alpha val="43137"/>
                    </a:srgbClr>
                  </a:outerShdw>
                </a:effectLst>
              </a:rPr>
              <a:t>1 Kor. </a:t>
            </a:r>
            <a:r>
              <a:rPr lang="af-ZA" b="1" dirty="0" smtClean="0">
                <a:solidFill>
                  <a:srgbClr val="0070C0"/>
                </a:solidFill>
                <a:effectLst>
                  <a:outerShdw blurRad="38100" dist="38100" dir="2700000" algn="tl">
                    <a:srgbClr val="000000">
                      <a:alpha val="43137"/>
                    </a:srgbClr>
                  </a:outerShdw>
                </a:effectLst>
              </a:rPr>
              <a:t>11:31-32</a:t>
            </a:r>
            <a:r>
              <a:rPr lang="af-ZA" i="1" dirty="0" smtClean="0">
                <a:solidFill>
                  <a:srgbClr val="0070C0"/>
                </a:solidFill>
                <a:effectLst>
                  <a:outerShdw blurRad="38100" dist="38100" dir="2700000" algn="tl">
                    <a:srgbClr val="000000">
                      <a:alpha val="43137"/>
                    </a:srgbClr>
                  </a:outerShdw>
                </a:effectLst>
              </a:rPr>
              <a:t> </a:t>
            </a:r>
            <a:r>
              <a:rPr lang="af-ZA" i="1" dirty="0">
                <a:solidFill>
                  <a:srgbClr val="0070C0"/>
                </a:solidFill>
                <a:effectLst>
                  <a:outerShdw blurRad="38100" dist="38100" dir="2700000" algn="tl">
                    <a:srgbClr val="000000">
                      <a:alpha val="43137"/>
                    </a:srgbClr>
                  </a:outerShdw>
                </a:effectLst>
              </a:rPr>
              <a:t>	</a:t>
            </a:r>
            <a:r>
              <a:rPr lang="af-ZA" i="1" dirty="0" smtClean="0">
                <a:solidFill>
                  <a:srgbClr val="0070C0"/>
                </a:solidFill>
                <a:effectLst>
                  <a:outerShdw blurRad="38100" dist="38100" dir="2700000" algn="tl">
                    <a:srgbClr val="000000">
                      <a:alpha val="43137"/>
                    </a:srgbClr>
                  </a:outerShdw>
                </a:effectLst>
              </a:rPr>
              <a:t/>
            </a:r>
            <a:br>
              <a:rPr lang="af-ZA" i="1" dirty="0" smtClean="0">
                <a:solidFill>
                  <a:srgbClr val="0070C0"/>
                </a:solidFill>
                <a:effectLst>
                  <a:outerShdw blurRad="38100" dist="38100" dir="2700000" algn="tl">
                    <a:srgbClr val="000000">
                      <a:alpha val="43137"/>
                    </a:srgbClr>
                  </a:outerShdw>
                </a:effectLst>
              </a:rPr>
            </a:br>
            <a:r>
              <a:rPr lang="af-ZA" i="1" dirty="0">
                <a:effectLst>
                  <a:outerShdw blurRad="38100" dist="38100" dir="2700000" algn="tl">
                    <a:srgbClr val="000000">
                      <a:alpha val="43137"/>
                    </a:srgbClr>
                  </a:outerShdw>
                </a:effectLst>
              </a:rPr>
              <a:t/>
            </a:r>
            <a:br>
              <a:rPr lang="af-ZA" i="1" dirty="0">
                <a:effectLst>
                  <a:outerShdw blurRad="38100" dist="38100" dir="2700000" algn="tl">
                    <a:srgbClr val="000000">
                      <a:alpha val="43137"/>
                    </a:srgbClr>
                  </a:outerShdw>
                </a:effectLst>
              </a:rPr>
            </a:br>
            <a:r>
              <a:rPr lang="af-ZA" i="1" dirty="0" smtClean="0">
                <a:effectLst>
                  <a:outerShdw blurRad="38100" dist="38100" dir="2700000" algn="tl">
                    <a:srgbClr val="000000">
                      <a:alpha val="43137"/>
                    </a:srgbClr>
                  </a:outerShdw>
                </a:effectLst>
              </a:rPr>
              <a:t>“As </a:t>
            </a:r>
            <a:r>
              <a:rPr lang="af-ZA" i="1" dirty="0">
                <a:effectLst>
                  <a:outerShdw blurRad="38100" dist="38100" dir="2700000" algn="tl">
                    <a:srgbClr val="000000">
                      <a:alpha val="43137"/>
                    </a:srgbClr>
                  </a:outerShdw>
                </a:effectLst>
              </a:rPr>
              <a:t>ons onsself vooraf reg ondersoek het, sou ons nie onder die oordeel gekom het nie</a:t>
            </a:r>
            <a:r>
              <a:rPr lang="af-ZA" i="1" dirty="0" smtClean="0">
                <a:effectLst>
                  <a:outerShdw blurRad="38100" dist="38100" dir="2700000" algn="tl">
                    <a:srgbClr val="000000">
                      <a:alpha val="43137"/>
                    </a:srgbClr>
                  </a:outerShdw>
                </a:effectLst>
              </a:rPr>
              <a:t>.</a:t>
            </a:r>
            <a:r>
              <a:rPr lang="af-ZA" dirty="0" smtClean="0">
                <a:effectLst>
                  <a:outerShdw blurRad="38100" dist="38100" dir="2700000" algn="tl">
                    <a:srgbClr val="000000">
                      <a:alpha val="43137"/>
                    </a:srgbClr>
                  </a:outerShdw>
                </a:effectLst>
              </a:rPr>
              <a:t> </a:t>
            </a:r>
            <a:r>
              <a:rPr lang="af-ZA" i="1" dirty="0" smtClean="0">
                <a:effectLst>
                  <a:outerShdw blurRad="38100" dist="38100" dir="2700000" algn="tl">
                    <a:srgbClr val="000000">
                      <a:alpha val="43137"/>
                    </a:srgbClr>
                  </a:outerShdw>
                </a:effectLst>
              </a:rPr>
              <a:t>Maar </a:t>
            </a:r>
            <a:r>
              <a:rPr lang="af-ZA" i="1" dirty="0">
                <a:effectLst>
                  <a:outerShdw blurRad="38100" dist="38100" dir="2700000" algn="tl">
                    <a:srgbClr val="000000">
                      <a:alpha val="43137"/>
                    </a:srgbClr>
                  </a:outerShdw>
                </a:effectLst>
              </a:rPr>
              <a:t>nou word ons deur die Here geoordeel en getugtig, sodat ons nie saam met die wêreld veroordeel sal word nie.”</a:t>
            </a:r>
            <a:endParaRPr lang="af-ZA" dirty="0">
              <a:effectLst>
                <a:outerShdw blurRad="38100" dist="38100" dir="2700000" algn="tl">
                  <a:srgbClr val="000000">
                    <a:alpha val="43137"/>
                  </a:srgbClr>
                </a:outerShdw>
              </a:effectLst>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70C0"/>
                </a:solidFill>
                <a:effectLst>
                  <a:outerShdw blurRad="38100" dist="38100" dir="2700000" algn="tl">
                    <a:srgbClr val="000000">
                      <a:alpha val="43137"/>
                    </a:srgbClr>
                  </a:outerShdw>
                </a:effectLst>
              </a:rPr>
              <a:t>1 Kor. 3:13</a:t>
            </a:r>
            <a:r>
              <a:rPr lang="af-ZA" i="1" dirty="0">
                <a:solidFill>
                  <a:srgbClr val="0070C0"/>
                </a:solidFill>
                <a:effectLst>
                  <a:outerShdw blurRad="38100" dist="38100" dir="2700000" algn="tl">
                    <a:srgbClr val="000000">
                      <a:alpha val="43137"/>
                    </a:srgbClr>
                  </a:outerShdw>
                </a:effectLst>
              </a:rPr>
              <a:t> </a:t>
            </a:r>
            <a:r>
              <a:rPr lang="af-ZA" i="1" dirty="0">
                <a:effectLst>
                  <a:outerShdw blurRad="38100" dist="38100" dir="2700000" algn="tl">
                    <a:srgbClr val="000000">
                      <a:alpha val="43137"/>
                    </a:srgbClr>
                  </a:outerShdw>
                </a:effectLst>
              </a:rPr>
              <a:t>	</a:t>
            </a:r>
            <a:r>
              <a:rPr lang="af-ZA" i="1" dirty="0" smtClean="0">
                <a:effectLst>
                  <a:outerShdw blurRad="38100" dist="38100" dir="2700000" algn="tl">
                    <a:srgbClr val="000000">
                      <a:alpha val="43137"/>
                    </a:srgbClr>
                  </a:outerShdw>
                </a:effectLst>
              </a:rPr>
              <a:t/>
            </a:r>
            <a:br>
              <a:rPr lang="af-ZA" i="1" dirty="0" smtClean="0">
                <a:effectLst>
                  <a:outerShdw blurRad="38100" dist="38100" dir="2700000" algn="tl">
                    <a:srgbClr val="000000">
                      <a:alpha val="43137"/>
                    </a:srgbClr>
                  </a:outerShdw>
                </a:effectLst>
              </a:rPr>
            </a:br>
            <a:r>
              <a:rPr lang="af-ZA" i="1" dirty="0">
                <a:effectLst>
                  <a:outerShdw blurRad="38100" dist="38100" dir="2700000" algn="tl">
                    <a:srgbClr val="000000">
                      <a:alpha val="43137"/>
                    </a:srgbClr>
                  </a:outerShdw>
                </a:effectLst>
              </a:rPr>
              <a:t/>
            </a:r>
            <a:br>
              <a:rPr lang="af-ZA" i="1" dirty="0">
                <a:effectLst>
                  <a:outerShdw blurRad="38100" dist="38100" dir="2700000" algn="tl">
                    <a:srgbClr val="000000">
                      <a:alpha val="43137"/>
                    </a:srgbClr>
                  </a:outerShdw>
                </a:effectLst>
              </a:rPr>
            </a:br>
            <a:r>
              <a:rPr lang="af-ZA" i="1" dirty="0" smtClean="0">
                <a:effectLst>
                  <a:outerShdw blurRad="38100" dist="38100" dir="2700000" algn="tl">
                    <a:srgbClr val="000000">
                      <a:alpha val="43137"/>
                    </a:srgbClr>
                  </a:outerShdw>
                </a:effectLst>
              </a:rPr>
              <a:t>“</a:t>
            </a:r>
            <a:r>
              <a:rPr lang="af-ZA" i="1" dirty="0">
                <a:effectLst>
                  <a:outerShdw blurRad="38100" dist="38100" dir="2700000" algn="tl">
                    <a:srgbClr val="000000">
                      <a:alpha val="43137"/>
                    </a:srgbClr>
                  </a:outerShdw>
                </a:effectLst>
              </a:rPr>
              <a:t>elkeen se werk sal aan die lig kom. Die dag wanneer Christus kom, sal dit duidelik word. Die dag kom met vuur, en die vuur sal die gehalte van elkeen se werk toets.”</a:t>
            </a:r>
            <a:endParaRPr lang="af-ZA" dirty="0">
              <a:effectLst>
                <a:outerShdw blurRad="38100" dist="38100" dir="2700000" algn="tl">
                  <a:srgbClr val="000000">
                    <a:alpha val="43137"/>
                  </a:srgbClr>
                </a:outerShdw>
              </a:effectLst>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70C0"/>
                </a:solidFill>
                <a:effectLst>
                  <a:outerShdw blurRad="38100" dist="38100" dir="2700000" algn="tl">
                    <a:srgbClr val="000000">
                      <a:alpha val="43137"/>
                    </a:srgbClr>
                  </a:outerShdw>
                </a:effectLst>
              </a:rPr>
              <a:t>Rom 2:1</a:t>
            </a:r>
            <a:r>
              <a:rPr lang="af-ZA" i="1" dirty="0">
                <a:solidFill>
                  <a:srgbClr val="0070C0"/>
                </a:solidFill>
                <a:effectLst>
                  <a:outerShdw blurRad="38100" dist="38100" dir="2700000" algn="tl">
                    <a:srgbClr val="000000">
                      <a:alpha val="43137"/>
                    </a:srgbClr>
                  </a:outerShdw>
                </a:effectLst>
              </a:rPr>
              <a:t> </a:t>
            </a:r>
            <a:r>
              <a:rPr lang="af-ZA" i="1" dirty="0">
                <a:effectLst>
                  <a:outerShdw blurRad="38100" dist="38100" dir="2700000" algn="tl">
                    <a:srgbClr val="000000">
                      <a:alpha val="43137"/>
                    </a:srgbClr>
                  </a:outerShdw>
                </a:effectLst>
              </a:rPr>
              <a:t>	</a:t>
            </a:r>
            <a:r>
              <a:rPr lang="af-ZA" i="1" dirty="0" smtClean="0">
                <a:effectLst>
                  <a:outerShdw blurRad="38100" dist="38100" dir="2700000" algn="tl">
                    <a:srgbClr val="000000">
                      <a:alpha val="43137"/>
                    </a:srgbClr>
                  </a:outerShdw>
                </a:effectLst>
              </a:rPr>
              <a:t/>
            </a:r>
            <a:br>
              <a:rPr lang="af-ZA" i="1" dirty="0" smtClean="0">
                <a:effectLst>
                  <a:outerShdw blurRad="38100" dist="38100" dir="2700000" algn="tl">
                    <a:srgbClr val="000000">
                      <a:alpha val="43137"/>
                    </a:srgbClr>
                  </a:outerShdw>
                </a:effectLst>
              </a:rPr>
            </a:br>
            <a:r>
              <a:rPr lang="af-ZA" i="1" dirty="0">
                <a:effectLst>
                  <a:outerShdw blurRad="38100" dist="38100" dir="2700000" algn="tl">
                    <a:srgbClr val="000000">
                      <a:alpha val="43137"/>
                    </a:srgbClr>
                  </a:outerShdw>
                </a:effectLst>
              </a:rPr>
              <a:t/>
            </a:r>
            <a:br>
              <a:rPr lang="af-ZA" i="1" dirty="0">
                <a:effectLst>
                  <a:outerShdw blurRad="38100" dist="38100" dir="2700000" algn="tl">
                    <a:srgbClr val="000000">
                      <a:alpha val="43137"/>
                    </a:srgbClr>
                  </a:outerShdw>
                </a:effectLst>
              </a:rPr>
            </a:br>
            <a:r>
              <a:rPr lang="af-ZA" i="1" dirty="0" smtClean="0">
                <a:effectLst>
                  <a:outerShdw blurRad="38100" dist="38100" dir="2700000" algn="tl">
                    <a:srgbClr val="000000">
                      <a:alpha val="43137"/>
                    </a:srgbClr>
                  </a:outerShdw>
                </a:effectLst>
              </a:rPr>
              <a:t>“</a:t>
            </a:r>
            <a:r>
              <a:rPr lang="af-ZA" i="1" dirty="0">
                <a:effectLst>
                  <a:outerShdw blurRad="38100" dist="38100" dir="2700000" algn="tl">
                    <a:srgbClr val="000000">
                      <a:alpha val="43137"/>
                    </a:srgbClr>
                  </a:outerShdw>
                </a:effectLst>
              </a:rPr>
              <a:t>Daarom is daar vir jou geen verontskuldiging nie, vir jou, mens wat ‘n ander veroordeel, wie jy ook al is. Deurdat jy oor ‘n ander ‘n oordeel uitspreek, veroordeel jy jouself, want jy wat veroordeel, doen dieselfde dinge.”</a:t>
            </a:r>
            <a:endParaRPr lang="af-ZA" dirty="0">
              <a:effectLst>
                <a:outerShdw blurRad="38100" dist="38100" dir="2700000" algn="tl">
                  <a:srgbClr val="000000">
                    <a:alpha val="43137"/>
                  </a:srgbClr>
                </a:outerShdw>
              </a:effectLst>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TotalTime>
  <Words>61</Words>
  <Application>Microsoft Office PowerPoint</Application>
  <PresentationFormat>On-screen Show (4:3)</PresentationFormat>
  <Paragraphs>5</Paragraphs>
  <Slides>10</Slides>
  <Notes>0</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Office Theme</vt:lpstr>
      <vt:lpstr>Slide 1</vt:lpstr>
      <vt:lpstr>“It is an age that dislikes strong men because, it says, they always cause disturbance. It dislikes a man who knows what he believes and really believes it. It dismisses him as a difficult person who is ‘impossible to get on with’”          Martyn Lloyed-Jones </vt:lpstr>
      <vt:lpstr>Slide 3</vt:lpstr>
      <vt:lpstr>Joh 7:24    “Moenie op die oog af oordeel nie, oordeel regverdig.”</vt:lpstr>
      <vt:lpstr>Slide 5</vt:lpstr>
      <vt:lpstr>1 Kor. 11:31-32    “As ons onsself vooraf reg ondersoek het, sou ons nie onder die oordeel gekom het nie. Maar nou word ons deur die Here geoordeel en getugtig, sodat ons nie saam met die wêreld veroordeel sal word nie.”</vt:lpstr>
      <vt:lpstr>1 Kor. 3:13    “elkeen se werk sal aan die lig kom. Die dag wanneer Christus kom, sal dit duidelik word. Die dag kom met vuur, en die vuur sal die gehalte van elkeen se werk toets.”</vt:lpstr>
      <vt:lpstr>Slide 8</vt:lpstr>
      <vt:lpstr>Rom 2:1    “Daarom is daar vir jou geen verontskuldiging nie, vir jou, mens wat ‘n ander veroordeel, wie jy ook al is. Deurdat jy oor ‘n ander ‘n oordeel uitspreek, veroordeel jy jouself, want jy wat veroordeel, doen dieselfde dinge.”</vt:lpstr>
      <vt:lpstr>Slide 10</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Sparrow</dc:creator>
  <cp:lastModifiedBy>Sparrow</cp:lastModifiedBy>
  <cp:revision>1</cp:revision>
  <dcterms:created xsi:type="dcterms:W3CDTF">2014-01-31T06:05:52Z</dcterms:created>
  <dcterms:modified xsi:type="dcterms:W3CDTF">2014-01-31T06:14:30Z</dcterms:modified>
</cp:coreProperties>
</file>