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73" r:id="rId9"/>
    <p:sldId id="263" r:id="rId10"/>
    <p:sldId id="264" r:id="rId11"/>
    <p:sldId id="265" r:id="rId12"/>
    <p:sldId id="266" r:id="rId13"/>
    <p:sldId id="267" r:id="rId14"/>
    <p:sldId id="268" r:id="rId15"/>
  </p:sldIdLst>
  <p:sldSz cx="9144000" cy="6858000" type="screen4x3"/>
  <p:notesSz cx="6858000" cy="9144000"/>
  <p:defaultText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7706" autoAdjust="0"/>
    <p:restoredTop sz="94660"/>
  </p:normalViewPr>
  <p:slideViewPr>
    <p:cSldViewPr>
      <p:cViewPr varScale="1">
        <p:scale>
          <a:sx n="111" d="100"/>
          <a:sy n="111" d="100"/>
        </p:scale>
        <p:origin x="-137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af-ZA"/>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af-ZA"/>
          </a:p>
        </p:txBody>
      </p:sp>
      <p:sp>
        <p:nvSpPr>
          <p:cNvPr id="4" name="Date Placeholder 3"/>
          <p:cNvSpPr>
            <a:spLocks noGrp="1"/>
          </p:cNvSpPr>
          <p:nvPr>
            <p:ph type="dt" sz="half" idx="10"/>
          </p:nvPr>
        </p:nvSpPr>
        <p:spPr/>
        <p:txBody>
          <a:bodyPr/>
          <a:lstStyle/>
          <a:p>
            <a:fld id="{C78EB0B2-9B4E-44E8-8A1E-CA2061ECEAD7}" type="datetimeFigureOut">
              <a:rPr lang="af-ZA" smtClean="0"/>
              <a:t>2014/02/14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49DC16FC-81A7-4BBB-8D4A-2EE006FA32D9}" type="slidenum">
              <a:rPr lang="af-ZA" smtClean="0"/>
              <a:t>‹#›</a:t>
            </a:fld>
            <a:endParaRPr lang="af-Z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C78EB0B2-9B4E-44E8-8A1E-CA2061ECEAD7}" type="datetimeFigureOut">
              <a:rPr lang="af-ZA" smtClean="0"/>
              <a:t>2014/02/14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49DC16FC-81A7-4BBB-8D4A-2EE006FA32D9}" type="slidenum">
              <a:rPr lang="af-ZA" smtClean="0"/>
              <a:t>‹#›</a:t>
            </a:fld>
            <a:endParaRPr lang="af-Z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af-ZA"/>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C78EB0B2-9B4E-44E8-8A1E-CA2061ECEAD7}" type="datetimeFigureOut">
              <a:rPr lang="af-ZA" smtClean="0"/>
              <a:t>2014/02/14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49DC16FC-81A7-4BBB-8D4A-2EE006FA32D9}" type="slidenum">
              <a:rPr lang="af-ZA" smtClean="0"/>
              <a:t>‹#›</a:t>
            </a:fld>
            <a:endParaRPr lang="af-Z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10"/>
          </p:nvPr>
        </p:nvSpPr>
        <p:spPr/>
        <p:txBody>
          <a:bodyPr/>
          <a:lstStyle/>
          <a:p>
            <a:fld id="{C78EB0B2-9B4E-44E8-8A1E-CA2061ECEAD7}" type="datetimeFigureOut">
              <a:rPr lang="af-ZA" smtClean="0"/>
              <a:t>2014/02/14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49DC16FC-81A7-4BBB-8D4A-2EE006FA32D9}" type="slidenum">
              <a:rPr lang="af-ZA" smtClean="0"/>
              <a:t>‹#›</a:t>
            </a:fld>
            <a:endParaRPr lang="af-Z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af-ZA"/>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78EB0B2-9B4E-44E8-8A1E-CA2061ECEAD7}" type="datetimeFigureOut">
              <a:rPr lang="af-ZA" smtClean="0"/>
              <a:t>2014/02/14</a:t>
            </a:fld>
            <a:endParaRPr lang="af-ZA"/>
          </a:p>
        </p:txBody>
      </p:sp>
      <p:sp>
        <p:nvSpPr>
          <p:cNvPr id="5" name="Footer Placeholder 4"/>
          <p:cNvSpPr>
            <a:spLocks noGrp="1"/>
          </p:cNvSpPr>
          <p:nvPr>
            <p:ph type="ftr" sz="quarter" idx="11"/>
          </p:nvPr>
        </p:nvSpPr>
        <p:spPr/>
        <p:txBody>
          <a:bodyPr/>
          <a:lstStyle/>
          <a:p>
            <a:endParaRPr lang="af-ZA"/>
          </a:p>
        </p:txBody>
      </p:sp>
      <p:sp>
        <p:nvSpPr>
          <p:cNvPr id="6" name="Slide Number Placeholder 5"/>
          <p:cNvSpPr>
            <a:spLocks noGrp="1"/>
          </p:cNvSpPr>
          <p:nvPr>
            <p:ph type="sldNum" sz="quarter" idx="12"/>
          </p:nvPr>
        </p:nvSpPr>
        <p:spPr/>
        <p:txBody>
          <a:bodyPr/>
          <a:lstStyle/>
          <a:p>
            <a:fld id="{49DC16FC-81A7-4BBB-8D4A-2EE006FA32D9}" type="slidenum">
              <a:rPr lang="af-ZA" smtClean="0"/>
              <a:t>‹#›</a:t>
            </a:fld>
            <a:endParaRPr lang="af-Z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Date Placeholder 4"/>
          <p:cNvSpPr>
            <a:spLocks noGrp="1"/>
          </p:cNvSpPr>
          <p:nvPr>
            <p:ph type="dt" sz="half" idx="10"/>
          </p:nvPr>
        </p:nvSpPr>
        <p:spPr/>
        <p:txBody>
          <a:bodyPr/>
          <a:lstStyle/>
          <a:p>
            <a:fld id="{C78EB0B2-9B4E-44E8-8A1E-CA2061ECEAD7}" type="datetimeFigureOut">
              <a:rPr lang="af-ZA" smtClean="0"/>
              <a:t>2014/02/14</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49DC16FC-81A7-4BBB-8D4A-2EE006FA32D9}" type="slidenum">
              <a:rPr lang="af-ZA" smtClean="0"/>
              <a:t>‹#›</a:t>
            </a:fld>
            <a:endParaRPr lang="af-Z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af-ZA"/>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7" name="Date Placeholder 6"/>
          <p:cNvSpPr>
            <a:spLocks noGrp="1"/>
          </p:cNvSpPr>
          <p:nvPr>
            <p:ph type="dt" sz="half" idx="10"/>
          </p:nvPr>
        </p:nvSpPr>
        <p:spPr/>
        <p:txBody>
          <a:bodyPr/>
          <a:lstStyle/>
          <a:p>
            <a:fld id="{C78EB0B2-9B4E-44E8-8A1E-CA2061ECEAD7}" type="datetimeFigureOut">
              <a:rPr lang="af-ZA" smtClean="0"/>
              <a:t>2014/02/14</a:t>
            </a:fld>
            <a:endParaRPr lang="af-ZA"/>
          </a:p>
        </p:txBody>
      </p:sp>
      <p:sp>
        <p:nvSpPr>
          <p:cNvPr id="8" name="Footer Placeholder 7"/>
          <p:cNvSpPr>
            <a:spLocks noGrp="1"/>
          </p:cNvSpPr>
          <p:nvPr>
            <p:ph type="ftr" sz="quarter" idx="11"/>
          </p:nvPr>
        </p:nvSpPr>
        <p:spPr/>
        <p:txBody>
          <a:bodyPr/>
          <a:lstStyle/>
          <a:p>
            <a:endParaRPr lang="af-ZA"/>
          </a:p>
        </p:txBody>
      </p:sp>
      <p:sp>
        <p:nvSpPr>
          <p:cNvPr id="9" name="Slide Number Placeholder 8"/>
          <p:cNvSpPr>
            <a:spLocks noGrp="1"/>
          </p:cNvSpPr>
          <p:nvPr>
            <p:ph type="sldNum" sz="quarter" idx="12"/>
          </p:nvPr>
        </p:nvSpPr>
        <p:spPr/>
        <p:txBody>
          <a:bodyPr/>
          <a:lstStyle/>
          <a:p>
            <a:fld id="{49DC16FC-81A7-4BBB-8D4A-2EE006FA32D9}" type="slidenum">
              <a:rPr lang="af-ZA" smtClean="0"/>
              <a:t>‹#›</a:t>
            </a:fld>
            <a:endParaRPr lang="af-Z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f-ZA"/>
          </a:p>
        </p:txBody>
      </p:sp>
      <p:sp>
        <p:nvSpPr>
          <p:cNvPr id="3" name="Date Placeholder 2"/>
          <p:cNvSpPr>
            <a:spLocks noGrp="1"/>
          </p:cNvSpPr>
          <p:nvPr>
            <p:ph type="dt" sz="half" idx="10"/>
          </p:nvPr>
        </p:nvSpPr>
        <p:spPr/>
        <p:txBody>
          <a:bodyPr/>
          <a:lstStyle/>
          <a:p>
            <a:fld id="{C78EB0B2-9B4E-44E8-8A1E-CA2061ECEAD7}" type="datetimeFigureOut">
              <a:rPr lang="af-ZA" smtClean="0"/>
              <a:t>2014/02/14</a:t>
            </a:fld>
            <a:endParaRPr lang="af-ZA"/>
          </a:p>
        </p:txBody>
      </p:sp>
      <p:sp>
        <p:nvSpPr>
          <p:cNvPr id="4" name="Footer Placeholder 3"/>
          <p:cNvSpPr>
            <a:spLocks noGrp="1"/>
          </p:cNvSpPr>
          <p:nvPr>
            <p:ph type="ftr" sz="quarter" idx="11"/>
          </p:nvPr>
        </p:nvSpPr>
        <p:spPr/>
        <p:txBody>
          <a:bodyPr/>
          <a:lstStyle/>
          <a:p>
            <a:endParaRPr lang="af-ZA"/>
          </a:p>
        </p:txBody>
      </p:sp>
      <p:sp>
        <p:nvSpPr>
          <p:cNvPr id="5" name="Slide Number Placeholder 4"/>
          <p:cNvSpPr>
            <a:spLocks noGrp="1"/>
          </p:cNvSpPr>
          <p:nvPr>
            <p:ph type="sldNum" sz="quarter" idx="12"/>
          </p:nvPr>
        </p:nvSpPr>
        <p:spPr/>
        <p:txBody>
          <a:bodyPr/>
          <a:lstStyle/>
          <a:p>
            <a:fld id="{49DC16FC-81A7-4BBB-8D4A-2EE006FA32D9}" type="slidenum">
              <a:rPr lang="af-ZA" smtClean="0"/>
              <a:t>‹#›</a:t>
            </a:fld>
            <a:endParaRPr lang="af-Z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8EB0B2-9B4E-44E8-8A1E-CA2061ECEAD7}" type="datetimeFigureOut">
              <a:rPr lang="af-ZA" smtClean="0"/>
              <a:t>2014/02/14</a:t>
            </a:fld>
            <a:endParaRPr lang="af-ZA"/>
          </a:p>
        </p:txBody>
      </p:sp>
      <p:sp>
        <p:nvSpPr>
          <p:cNvPr id="3" name="Footer Placeholder 2"/>
          <p:cNvSpPr>
            <a:spLocks noGrp="1"/>
          </p:cNvSpPr>
          <p:nvPr>
            <p:ph type="ftr" sz="quarter" idx="11"/>
          </p:nvPr>
        </p:nvSpPr>
        <p:spPr/>
        <p:txBody>
          <a:bodyPr/>
          <a:lstStyle/>
          <a:p>
            <a:endParaRPr lang="af-ZA"/>
          </a:p>
        </p:txBody>
      </p:sp>
      <p:sp>
        <p:nvSpPr>
          <p:cNvPr id="4" name="Slide Number Placeholder 3"/>
          <p:cNvSpPr>
            <a:spLocks noGrp="1"/>
          </p:cNvSpPr>
          <p:nvPr>
            <p:ph type="sldNum" sz="quarter" idx="12"/>
          </p:nvPr>
        </p:nvSpPr>
        <p:spPr/>
        <p:txBody>
          <a:bodyPr/>
          <a:lstStyle/>
          <a:p>
            <a:fld id="{49DC16FC-81A7-4BBB-8D4A-2EE006FA32D9}" type="slidenum">
              <a:rPr lang="af-ZA" smtClean="0"/>
              <a:t>‹#›</a:t>
            </a:fld>
            <a:endParaRPr lang="af-Z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af-ZA"/>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8EB0B2-9B4E-44E8-8A1E-CA2061ECEAD7}" type="datetimeFigureOut">
              <a:rPr lang="af-ZA" smtClean="0"/>
              <a:t>2014/02/14</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49DC16FC-81A7-4BBB-8D4A-2EE006FA32D9}" type="slidenum">
              <a:rPr lang="af-ZA" smtClean="0"/>
              <a:t>‹#›</a:t>
            </a:fld>
            <a:endParaRPr lang="af-Z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af-ZA"/>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f-ZA"/>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78EB0B2-9B4E-44E8-8A1E-CA2061ECEAD7}" type="datetimeFigureOut">
              <a:rPr lang="af-ZA" smtClean="0"/>
              <a:t>2014/02/14</a:t>
            </a:fld>
            <a:endParaRPr lang="af-ZA"/>
          </a:p>
        </p:txBody>
      </p:sp>
      <p:sp>
        <p:nvSpPr>
          <p:cNvPr id="6" name="Footer Placeholder 5"/>
          <p:cNvSpPr>
            <a:spLocks noGrp="1"/>
          </p:cNvSpPr>
          <p:nvPr>
            <p:ph type="ftr" sz="quarter" idx="11"/>
          </p:nvPr>
        </p:nvSpPr>
        <p:spPr/>
        <p:txBody>
          <a:bodyPr/>
          <a:lstStyle/>
          <a:p>
            <a:endParaRPr lang="af-ZA"/>
          </a:p>
        </p:txBody>
      </p:sp>
      <p:sp>
        <p:nvSpPr>
          <p:cNvPr id="7" name="Slide Number Placeholder 6"/>
          <p:cNvSpPr>
            <a:spLocks noGrp="1"/>
          </p:cNvSpPr>
          <p:nvPr>
            <p:ph type="sldNum" sz="quarter" idx="12"/>
          </p:nvPr>
        </p:nvSpPr>
        <p:spPr/>
        <p:txBody>
          <a:bodyPr/>
          <a:lstStyle/>
          <a:p>
            <a:fld id="{49DC16FC-81A7-4BBB-8D4A-2EE006FA32D9}" type="slidenum">
              <a:rPr lang="af-ZA" smtClean="0"/>
              <a:t>‹#›</a:t>
            </a:fld>
            <a:endParaRPr lang="af-Z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af-ZA"/>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f-ZA"/>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8EB0B2-9B4E-44E8-8A1E-CA2061ECEAD7}" type="datetimeFigureOut">
              <a:rPr lang="af-ZA" smtClean="0"/>
              <a:t>2014/02/14</a:t>
            </a:fld>
            <a:endParaRPr lang="af-ZA"/>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af-ZA"/>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DC16FC-81A7-4BBB-8D4A-2EE006FA32D9}" type="slidenum">
              <a:rPr lang="af-ZA" smtClean="0"/>
              <a:t>‹#›</a:t>
            </a:fld>
            <a:endParaRPr lang="af-Z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af-Z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70C0"/>
                </a:solidFill>
                <a:effectLst>
                  <a:outerShdw blurRad="38100" dist="38100" dir="2700000" algn="tl">
                    <a:srgbClr val="000000">
                      <a:alpha val="43137"/>
                    </a:srgbClr>
                  </a:outerShdw>
                </a:effectLst>
              </a:rPr>
              <a:t>Jer </a:t>
            </a:r>
            <a:r>
              <a:rPr lang="af-ZA" b="1" dirty="0" smtClean="0">
                <a:solidFill>
                  <a:srgbClr val="0070C0"/>
                </a:solidFill>
                <a:effectLst>
                  <a:outerShdw blurRad="38100" dist="38100" dir="2700000" algn="tl">
                    <a:srgbClr val="000000">
                      <a:alpha val="43137"/>
                    </a:srgbClr>
                  </a:outerShdw>
                </a:effectLst>
              </a:rPr>
              <a:t>6:14</a:t>
            </a:r>
            <a:br>
              <a:rPr lang="af-ZA" b="1" dirty="0" smtClean="0">
                <a:solidFill>
                  <a:srgbClr val="0070C0"/>
                </a:solidFill>
                <a:effectLst>
                  <a:outerShdw blurRad="38100" dist="38100" dir="2700000" algn="tl">
                    <a:srgbClr val="000000">
                      <a:alpha val="43137"/>
                    </a:srgbClr>
                  </a:outerShdw>
                </a:effectLst>
              </a:rPr>
            </a:br>
            <a:r>
              <a:rPr lang="af-ZA" i="1" dirty="0" smtClean="0">
                <a:solidFill>
                  <a:srgbClr val="0070C0"/>
                </a:solidFill>
                <a:effectLst>
                  <a:outerShdw blurRad="38100" dist="38100" dir="2700000" algn="tl">
                    <a:srgbClr val="000000">
                      <a:alpha val="43137"/>
                    </a:srgbClr>
                  </a:outerShdw>
                </a:effectLst>
              </a:rPr>
              <a:t> </a:t>
            </a:r>
            <a:r>
              <a:rPr lang="af-ZA" i="1" dirty="0">
                <a:effectLst>
                  <a:outerShdw blurRad="38100" dist="38100" dir="2700000" algn="tl">
                    <a:srgbClr val="000000">
                      <a:alpha val="43137"/>
                    </a:srgbClr>
                  </a:outerShdw>
                </a:effectLst>
              </a:rPr>
              <a:t>	</a:t>
            </a:r>
            <a:r>
              <a:rPr lang="af-ZA" i="1" dirty="0" smtClean="0">
                <a:effectLst>
                  <a:outerShdw blurRad="38100" dist="38100" dir="2700000" algn="tl">
                    <a:srgbClr val="000000">
                      <a:alpha val="43137"/>
                    </a:srgbClr>
                  </a:outerShdw>
                </a:effectLst>
              </a:rPr>
              <a:t/>
            </a:r>
            <a:br>
              <a:rPr lang="af-ZA" i="1" dirty="0" smtClean="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Hulle het ‘n goedkoop raat vir die wonde van my volk. Hulle sê net: "Alles is reg! Alles is reg!" Maar niks is reg nie.”</a:t>
            </a:r>
            <a:endParaRPr lang="af-ZA" dirty="0">
              <a:effectLst>
                <a:outerShdw blurRad="38100" dist="38100" dir="2700000" algn="tl">
                  <a:srgbClr val="000000">
                    <a:alpha val="43137"/>
                  </a:srgbClr>
                </a:outerShdw>
              </a:effectLs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the false prophet very rarely tells you anything about the holiness, the righteousness, the justice, and the wrath of God. He always preaches about the love of God</a:t>
            </a:r>
            <a:r>
              <a:rPr lang="af-ZA" i="1" dirty="0" smtClean="0">
                <a:effectLst>
                  <a:outerShdw blurRad="38100" dist="38100" dir="2700000" algn="tl">
                    <a:srgbClr val="000000">
                      <a:alpha val="43137"/>
                    </a:srgbClr>
                  </a:outerShdw>
                </a:effectLst>
              </a:rPr>
              <a:t>.”</a:t>
            </a:r>
            <a:br>
              <a:rPr lang="af-ZA" i="1" dirty="0" smtClean="0">
                <a:effectLst>
                  <a:outerShdw blurRad="38100" dist="38100" dir="2700000" algn="tl">
                    <a:srgbClr val="000000">
                      <a:alpha val="43137"/>
                    </a:srgbClr>
                  </a:outerShdw>
                </a:effectLst>
              </a:rPr>
            </a:br>
            <a:r>
              <a:rPr lang="af-ZA" i="1" dirty="0">
                <a:effectLst>
                  <a:outerShdw blurRad="38100" dist="38100" dir="2700000" algn="tl">
                    <a:srgbClr val="000000">
                      <a:alpha val="43137"/>
                    </a:srgbClr>
                  </a:outerShdw>
                </a:effectLst>
              </a:rPr>
              <a:t/>
            </a:r>
            <a:br>
              <a:rPr lang="af-ZA" i="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Martyn Lloyd-jones</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algn="l"/>
            <a:r>
              <a:rPr lang="af-ZA" sz="8000" b="1" dirty="0" smtClean="0">
                <a:ln w="19050">
                  <a:solidFill>
                    <a:schemeClr val="tx1"/>
                  </a:solidFill>
                  <a:prstDash val="solid"/>
                </a:ln>
                <a:solidFill>
                  <a:schemeClr val="bg1"/>
                </a:solidFill>
                <a:effectLst>
                  <a:outerShdw blurRad="41275" dist="20320" dir="1800000" algn="tl" rotWithShape="0">
                    <a:srgbClr val="000000">
                      <a:alpha val="40000"/>
                    </a:srgbClr>
                  </a:outerShdw>
                </a:effectLst>
              </a:rPr>
              <a:t>Jer. 6:14-19</a:t>
            </a:r>
            <a:r>
              <a:rPr lang="af-ZA" b="1" dirty="0" smtClean="0">
                <a:ln w="19050">
                  <a:solidFill>
                    <a:schemeClr val="tx1"/>
                  </a:solidFill>
                  <a:prstDash val="solid"/>
                </a:ln>
                <a:solidFill>
                  <a:schemeClr val="bg1"/>
                </a:solidFill>
                <a:effectLst>
                  <a:outerShdw blurRad="41275" dist="20320" dir="1800000" algn="tl" rotWithShape="0">
                    <a:srgbClr val="000000">
                      <a:alpha val="40000"/>
                    </a:srgbClr>
                  </a:outerShdw>
                </a:effectLst>
              </a:rPr>
              <a:t/>
            </a:r>
            <a:br>
              <a:rPr lang="af-ZA" b="1" dirty="0" smtClean="0">
                <a:ln w="19050">
                  <a:solidFill>
                    <a:schemeClr val="tx1"/>
                  </a:solidFill>
                  <a:prstDash val="solid"/>
                </a:ln>
                <a:solidFill>
                  <a:schemeClr val="bg1"/>
                </a:solidFill>
                <a:effectLst>
                  <a:outerShdw blurRad="41275" dist="20320" dir="1800000" algn="tl" rotWithShape="0">
                    <a:srgbClr val="000000">
                      <a:alpha val="40000"/>
                    </a:srgbClr>
                  </a:outerShdw>
                </a:effectLst>
              </a:rPr>
            </a:br>
            <a:r>
              <a:rPr lang="af-ZA" b="1" dirty="0">
                <a:ln w="19050">
                  <a:solidFill>
                    <a:schemeClr val="tx1"/>
                  </a:solidFill>
                  <a:prstDash val="solid"/>
                </a:ln>
                <a:solidFill>
                  <a:schemeClr val="bg1"/>
                </a:solidFill>
                <a:effectLst>
                  <a:outerShdw blurRad="41275" dist="20320" dir="1800000" algn="tl" rotWithShape="0">
                    <a:srgbClr val="000000">
                      <a:alpha val="40000"/>
                    </a:srgbClr>
                  </a:outerShdw>
                </a:effectLst>
              </a:rPr>
              <a:t/>
            </a:r>
            <a:br>
              <a:rPr lang="af-ZA" b="1" dirty="0">
                <a:ln w="19050">
                  <a:solidFill>
                    <a:schemeClr val="tx1"/>
                  </a:solidFill>
                  <a:prstDash val="solid"/>
                </a:ln>
                <a:solidFill>
                  <a:schemeClr val="bg1"/>
                </a:solidFill>
                <a:effectLst>
                  <a:outerShdw blurRad="41275" dist="20320" dir="1800000" algn="tl" rotWithShape="0">
                    <a:srgbClr val="000000">
                      <a:alpha val="40000"/>
                    </a:srgbClr>
                  </a:outerShdw>
                </a:effectLst>
              </a:rPr>
            </a:br>
            <a:r>
              <a:rPr lang="af-ZA" b="1" dirty="0" smtClean="0">
                <a:ln w="19050">
                  <a:solidFill>
                    <a:schemeClr val="tx1"/>
                  </a:solidFill>
                  <a:prstDash val="solid"/>
                </a:ln>
                <a:solidFill>
                  <a:schemeClr val="bg1"/>
                </a:solidFill>
                <a:effectLst>
                  <a:outerShdw blurRad="41275" dist="20320" dir="1800000" algn="tl" rotWithShape="0">
                    <a:srgbClr val="000000">
                      <a:alpha val="40000"/>
                    </a:srgbClr>
                  </a:outerShdw>
                </a:effectLst>
              </a:rPr>
              <a:t/>
            </a:r>
            <a:br>
              <a:rPr lang="af-ZA" b="1" dirty="0" smtClean="0">
                <a:ln w="19050">
                  <a:solidFill>
                    <a:schemeClr val="tx1"/>
                  </a:solidFill>
                  <a:prstDash val="solid"/>
                </a:ln>
                <a:solidFill>
                  <a:schemeClr val="bg1"/>
                </a:solidFill>
                <a:effectLst>
                  <a:outerShdw blurRad="41275" dist="20320" dir="1800000" algn="tl" rotWithShape="0">
                    <a:srgbClr val="000000">
                      <a:alpha val="40000"/>
                    </a:srgbClr>
                  </a:outerShdw>
                </a:effectLst>
              </a:rPr>
            </a:br>
            <a:r>
              <a:rPr lang="af-ZA" b="1" dirty="0">
                <a:ln w="19050">
                  <a:solidFill>
                    <a:schemeClr val="tx1"/>
                  </a:solidFill>
                  <a:prstDash val="solid"/>
                </a:ln>
                <a:solidFill>
                  <a:schemeClr val="bg1"/>
                </a:solidFill>
                <a:effectLst>
                  <a:outerShdw blurRad="41275" dist="20320" dir="1800000" algn="tl" rotWithShape="0">
                    <a:srgbClr val="000000">
                      <a:alpha val="40000"/>
                    </a:srgbClr>
                  </a:outerShdw>
                </a:effectLst>
              </a:rPr>
              <a:t/>
            </a:r>
            <a:br>
              <a:rPr lang="af-ZA" b="1" dirty="0">
                <a:ln w="19050">
                  <a:solidFill>
                    <a:schemeClr val="tx1"/>
                  </a:solidFill>
                  <a:prstDash val="solid"/>
                </a:ln>
                <a:solidFill>
                  <a:schemeClr val="bg1"/>
                </a:solidFill>
                <a:effectLst>
                  <a:outerShdw blurRad="41275" dist="20320" dir="1800000" algn="tl" rotWithShape="0">
                    <a:srgbClr val="000000">
                      <a:alpha val="40000"/>
                    </a:srgbClr>
                  </a:outerShdw>
                </a:effectLst>
              </a:rPr>
            </a:br>
            <a:r>
              <a:rPr lang="af-ZA" b="1" dirty="0" smtClean="0">
                <a:ln w="19050">
                  <a:solidFill>
                    <a:schemeClr val="tx1"/>
                  </a:solidFill>
                  <a:prstDash val="solid"/>
                </a:ln>
                <a:solidFill>
                  <a:schemeClr val="bg1"/>
                </a:solidFill>
                <a:effectLst>
                  <a:outerShdw blurRad="41275" dist="20320" dir="1800000" algn="tl" rotWithShape="0">
                    <a:srgbClr val="000000">
                      <a:alpha val="40000"/>
                    </a:srgbClr>
                  </a:outerShdw>
                </a:effectLst>
              </a:rPr>
              <a:t/>
            </a:r>
            <a:br>
              <a:rPr lang="af-ZA" b="1" dirty="0" smtClean="0">
                <a:ln w="19050">
                  <a:solidFill>
                    <a:schemeClr val="tx1"/>
                  </a:solidFill>
                  <a:prstDash val="solid"/>
                </a:ln>
                <a:solidFill>
                  <a:schemeClr val="bg1"/>
                </a:solidFill>
                <a:effectLst>
                  <a:outerShdw blurRad="41275" dist="20320" dir="1800000" algn="tl" rotWithShape="0">
                    <a:srgbClr val="000000">
                      <a:alpha val="40000"/>
                    </a:srgbClr>
                  </a:outerShdw>
                </a:effectLst>
              </a:rPr>
            </a:br>
            <a:r>
              <a:rPr lang="af-ZA" b="1" dirty="0">
                <a:ln w="19050">
                  <a:solidFill>
                    <a:schemeClr val="tx1"/>
                  </a:solidFill>
                  <a:prstDash val="solid"/>
                </a:ln>
                <a:solidFill>
                  <a:schemeClr val="bg1"/>
                </a:solidFill>
                <a:effectLst>
                  <a:outerShdw blurRad="41275" dist="20320" dir="1800000" algn="tl" rotWithShape="0">
                    <a:srgbClr val="000000">
                      <a:alpha val="40000"/>
                    </a:srgbClr>
                  </a:outerShdw>
                </a:effectLst>
              </a:rPr>
              <a:t/>
            </a:r>
            <a:br>
              <a:rPr lang="af-ZA" b="1" dirty="0">
                <a:ln w="19050">
                  <a:solidFill>
                    <a:schemeClr val="tx1"/>
                  </a:solidFill>
                  <a:prstDash val="solid"/>
                </a:ln>
                <a:solidFill>
                  <a:schemeClr val="bg1"/>
                </a:solidFill>
                <a:effectLst>
                  <a:outerShdw blurRad="41275" dist="20320" dir="1800000" algn="tl" rotWithShape="0">
                    <a:srgbClr val="000000">
                      <a:alpha val="40000"/>
                    </a:srgbClr>
                  </a:outerShdw>
                </a:effectLst>
              </a:rPr>
            </a:br>
            <a:r>
              <a:rPr lang="af-ZA" b="1" dirty="0" smtClean="0">
                <a:ln w="19050">
                  <a:solidFill>
                    <a:schemeClr val="tx1"/>
                  </a:solidFill>
                  <a:prstDash val="solid"/>
                </a:ln>
                <a:solidFill>
                  <a:schemeClr val="bg1"/>
                </a:solidFill>
                <a:effectLst>
                  <a:outerShdw blurRad="41275" dist="20320" dir="1800000" algn="tl" rotWithShape="0">
                    <a:srgbClr val="000000">
                      <a:alpha val="40000"/>
                    </a:srgbClr>
                  </a:outerShdw>
                </a:effectLst>
              </a:rPr>
              <a:t/>
            </a:r>
            <a:br>
              <a:rPr lang="af-ZA" b="1" dirty="0" smtClean="0">
                <a:ln w="19050">
                  <a:solidFill>
                    <a:schemeClr val="tx1"/>
                  </a:solidFill>
                  <a:prstDash val="solid"/>
                </a:ln>
                <a:solidFill>
                  <a:schemeClr val="bg1"/>
                </a:solidFill>
                <a:effectLst>
                  <a:outerShdw blurRad="41275" dist="20320" dir="1800000" algn="tl" rotWithShape="0">
                    <a:srgbClr val="000000">
                      <a:alpha val="40000"/>
                    </a:srgbClr>
                  </a:outerShdw>
                </a:effectLst>
              </a:rPr>
            </a:br>
            <a:endParaRPr lang="af-ZA" b="1" dirty="0">
              <a:ln w="19050">
                <a:solidFill>
                  <a:schemeClr val="tx1"/>
                </a:solidFill>
                <a:prstDash val="solid"/>
              </a:ln>
              <a:solidFill>
                <a:schemeClr val="bg1"/>
              </a:solidFill>
              <a:effectLst>
                <a:outerShdw blurRad="41275" dist="20320" dir="1800000" algn="tl" rotWithShape="0">
                  <a:srgbClr val="000000">
                    <a:alpha val="40000"/>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70C0"/>
                </a:solidFill>
                <a:effectLst>
                  <a:outerShdw blurRad="38100" dist="38100" dir="2700000" algn="tl">
                    <a:srgbClr val="000000">
                      <a:alpha val="43137"/>
                    </a:srgbClr>
                  </a:outerShdw>
                </a:effectLst>
              </a:rPr>
              <a:t>Jak. </a:t>
            </a:r>
            <a:r>
              <a:rPr lang="af-ZA" b="1" dirty="0" smtClean="0">
                <a:solidFill>
                  <a:srgbClr val="0070C0"/>
                </a:solidFill>
                <a:effectLst>
                  <a:outerShdw blurRad="38100" dist="38100" dir="2700000" algn="tl">
                    <a:srgbClr val="000000">
                      <a:alpha val="43137"/>
                    </a:srgbClr>
                  </a:outerShdw>
                </a:effectLst>
              </a:rPr>
              <a:t>1:23-24</a:t>
            </a:r>
            <a:r>
              <a:rPr lang="af-ZA" dirty="0" smtClean="0">
                <a:solidFill>
                  <a:srgbClr val="0070C0"/>
                </a:solidFill>
                <a:effectLst>
                  <a:outerShdw blurRad="38100" dist="38100" dir="2700000" algn="tl">
                    <a:srgbClr val="000000">
                      <a:alpha val="43137"/>
                    </a:srgbClr>
                  </a:outerShdw>
                </a:effectLst>
              </a:rPr>
              <a:t> </a:t>
            </a:r>
            <a:r>
              <a:rPr lang="af-ZA" dirty="0">
                <a:effectLst>
                  <a:outerShdw blurRad="38100" dist="38100" dir="2700000" algn="tl">
                    <a:srgbClr val="000000">
                      <a:alpha val="43137"/>
                    </a:srgbClr>
                  </a:outerShdw>
                </a:effectLst>
              </a:rPr>
              <a:t>	</a:t>
            </a:r>
            <a:r>
              <a:rPr lang="af-ZA" dirty="0" smtClean="0">
                <a:effectLst>
                  <a:outerShdw blurRad="38100" dist="38100" dir="2700000" algn="tl">
                    <a:srgbClr val="000000">
                      <a:alpha val="43137"/>
                    </a:srgbClr>
                  </a:outerShdw>
                </a:effectLst>
              </a:rPr>
              <a:t/>
            </a:r>
            <a:br>
              <a:rPr lang="af-ZA" dirty="0" smtClean="0">
                <a:effectLst>
                  <a:outerShdw blurRad="38100" dist="38100" dir="2700000" algn="tl">
                    <a:srgbClr val="000000">
                      <a:alpha val="43137"/>
                    </a:srgbClr>
                  </a:outerShdw>
                </a:effectLst>
              </a:rPr>
            </a:br>
            <a:r>
              <a:rPr lang="af-ZA" dirty="0">
                <a:effectLst>
                  <a:outerShdw blurRad="38100" dist="38100" dir="2700000" algn="tl">
                    <a:srgbClr val="000000">
                      <a:alpha val="43137"/>
                    </a:srgbClr>
                  </a:outerShdw>
                </a:effectLst>
              </a:rPr>
              <a:t/>
            </a:r>
            <a:br>
              <a:rPr lang="af-ZA"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Iemand wat altyd net die woord aanhoor en nooit doen wat dit sê nie, is soos een wat na sy gesig in ‘n spieël </a:t>
            </a:r>
            <a:r>
              <a:rPr lang="af-ZA" i="1" dirty="0" smtClean="0">
                <a:effectLst>
                  <a:outerShdw blurRad="38100" dist="38100" dir="2700000" algn="tl">
                    <a:srgbClr val="000000">
                      <a:alpha val="43137"/>
                    </a:srgbClr>
                  </a:outerShdw>
                </a:effectLst>
              </a:rPr>
              <a:t>kyk: hy </a:t>
            </a:r>
            <a:r>
              <a:rPr lang="af-ZA" i="1" dirty="0">
                <a:effectLst>
                  <a:outerShdw blurRad="38100" dist="38100" dir="2700000" algn="tl">
                    <a:srgbClr val="000000">
                      <a:alpha val="43137"/>
                    </a:srgbClr>
                  </a:outerShdw>
                </a:effectLst>
              </a:rPr>
              <a:t>bekyk homself, gaan van die spieël af weg en vergeet dadelik hoe hy gelyk het</a:t>
            </a:r>
            <a:r>
              <a:rPr lang="af-ZA" dirty="0">
                <a:effectLst>
                  <a:outerShdw blurRad="38100" dist="38100" dir="2700000" algn="tl">
                    <a:srgbClr val="000000">
                      <a:alpha val="43137"/>
                    </a:srgbClr>
                  </a:outerShdw>
                </a:effectLst>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70C0"/>
                </a:solidFill>
                <a:effectLst>
                  <a:outerShdw blurRad="38100" dist="38100" dir="2700000" algn="tl">
                    <a:srgbClr val="000000">
                      <a:alpha val="43137"/>
                    </a:srgbClr>
                  </a:outerShdw>
                </a:effectLst>
              </a:rPr>
              <a:t>2 Pet. 2:1 </a:t>
            </a:r>
            <a:r>
              <a:rPr lang="af-ZA" b="1" dirty="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Maar daar was ook vals profete onder die volk, en so sal daar ook onder julle vals leraars kom. Hulle sal verderflike dwaalleer insmokkel en die Here wat hulle vrygekoop het, verloën. So sal hulle hulleself baie gou in die verderf stort.”</a:t>
            </a:r>
            <a:endParaRPr lang="af-ZA" dirty="0">
              <a:effectLst>
                <a:outerShdw blurRad="38100" dist="38100" dir="2700000" algn="tl">
                  <a:srgbClr val="000000">
                    <a:alpha val="43137"/>
                  </a:srgbClr>
                </a:outerShdw>
              </a:effectLst>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The false prophet is a man who has no ‘strait gate’ or ‘narrow way’ in his gospel. He has nothing which is  offensive to the natural man; he pleasaes all</a:t>
            </a:r>
            <a:r>
              <a:rPr lang="af-ZA" dirty="0" smtClean="0">
                <a:effectLst>
                  <a:outerShdw blurRad="38100" dist="38100" dir="2700000" algn="tl">
                    <a:srgbClr val="000000">
                      <a:alpha val="43137"/>
                    </a:srgbClr>
                  </a:outerShdw>
                </a:effectLst>
              </a:rPr>
              <a:t>.”</a:t>
            </a:r>
            <a:r>
              <a:rPr lang="af-ZA" b="1" dirty="0" smtClean="0">
                <a:effectLst>
                  <a:outerShdw blurRad="38100" dist="38100" dir="2700000" algn="tl">
                    <a:srgbClr val="000000">
                      <a:alpha val="43137"/>
                    </a:srgbClr>
                  </a:outerShdw>
                </a:effectLst>
              </a:rPr>
              <a:t>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b="1" dirty="0" smtClean="0">
                <a:effectLst>
                  <a:outerShdw blurRad="38100" dist="38100" dir="2700000" algn="tl">
                    <a:srgbClr val="000000">
                      <a:alpha val="43137"/>
                    </a:srgbClr>
                  </a:outerShdw>
                </a:effectLst>
              </a:rPr>
              <a:t>				</a:t>
            </a:r>
            <a:r>
              <a:rPr lang="af-ZA" b="1" dirty="0" smtClean="0">
                <a:solidFill>
                  <a:srgbClr val="7030A0"/>
                </a:solidFill>
                <a:effectLst>
                  <a:outerShdw blurRad="38100" dist="38100" dir="2700000" algn="tl">
                    <a:srgbClr val="000000">
                      <a:alpha val="43137"/>
                    </a:srgbClr>
                  </a:outerShdw>
                </a:effectLst>
              </a:rPr>
              <a:t>Martyn Lloyd-jones</a:t>
            </a:r>
            <a:endParaRPr lang="af-ZA" dirty="0">
              <a:solidFill>
                <a:srgbClr val="7030A0"/>
              </a:solidFill>
              <a:effectLst>
                <a:outerShdw blurRad="38100" dist="38100" dir="2700000" algn="tl">
                  <a:srgbClr val="000000">
                    <a:alpha val="43137"/>
                  </a:srgbClr>
                </a:outerShdw>
              </a:effectLst>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70C0"/>
                </a:solidFill>
                <a:effectLst>
                  <a:outerShdw blurRad="38100" dist="38100" dir="2700000" algn="tl">
                    <a:srgbClr val="000000">
                      <a:alpha val="43137"/>
                    </a:srgbClr>
                  </a:outerShdw>
                </a:effectLst>
              </a:rPr>
              <a:t>2 Pet. 2:1 </a:t>
            </a:r>
            <a:r>
              <a:rPr lang="af-ZA" b="1" dirty="0">
                <a:effectLst>
                  <a:outerShdw blurRad="38100" dist="38100" dir="2700000" algn="tl">
                    <a:srgbClr val="000000">
                      <a:alpha val="43137"/>
                    </a:srgbClr>
                  </a:outerShdw>
                </a:effectLst>
              </a:rPr>
              <a:t>	</a:t>
            </a:r>
            <a:r>
              <a:rPr lang="af-ZA" b="1" dirty="0" smtClean="0">
                <a:effectLst>
                  <a:outerShdw blurRad="38100" dist="38100" dir="2700000" algn="tl">
                    <a:srgbClr val="000000">
                      <a:alpha val="43137"/>
                    </a:srgbClr>
                  </a:outerShdw>
                </a:effectLst>
              </a:rPr>
              <a:t/>
            </a:r>
            <a:br>
              <a:rPr lang="af-ZA" b="1" dirty="0" smtClean="0">
                <a:effectLst>
                  <a:outerShdw blurRad="38100" dist="38100" dir="2700000" algn="tl">
                    <a:srgbClr val="000000">
                      <a:alpha val="43137"/>
                    </a:srgbClr>
                  </a:outerShdw>
                </a:effectLst>
              </a:rPr>
            </a:br>
            <a:r>
              <a:rPr lang="af-ZA" b="1" dirty="0">
                <a:effectLst>
                  <a:outerShdw blurRad="38100" dist="38100" dir="2700000" algn="tl">
                    <a:srgbClr val="000000">
                      <a:alpha val="43137"/>
                    </a:srgbClr>
                  </a:outerShdw>
                </a:effectLst>
              </a:rPr>
              <a:t/>
            </a:r>
            <a:br>
              <a:rPr lang="af-ZA" b="1" dirty="0">
                <a:effectLst>
                  <a:outerShdw blurRad="38100" dist="38100" dir="2700000" algn="tl">
                    <a:srgbClr val="000000">
                      <a:alpha val="43137"/>
                    </a:srgbClr>
                  </a:outerShdw>
                </a:effectLst>
              </a:rPr>
            </a:br>
            <a:r>
              <a:rPr lang="af-ZA" i="1" dirty="0" smtClean="0">
                <a:effectLst>
                  <a:outerShdw blurRad="38100" dist="38100" dir="2700000" algn="tl">
                    <a:srgbClr val="000000">
                      <a:alpha val="43137"/>
                    </a:srgbClr>
                  </a:outerShdw>
                </a:effectLst>
              </a:rPr>
              <a:t>“</a:t>
            </a:r>
            <a:r>
              <a:rPr lang="af-ZA" i="1" dirty="0">
                <a:effectLst>
                  <a:outerShdw blurRad="38100" dist="38100" dir="2700000" algn="tl">
                    <a:srgbClr val="000000">
                      <a:alpha val="43137"/>
                    </a:srgbClr>
                  </a:outerShdw>
                </a:effectLst>
              </a:rPr>
              <a:t>Maar daar was ook vals profete onder die volk, en so sal daar ook onder julle vals leraars kom. Hulle sal verderflike dwaalleer insmokkel en die Here wat hulle vrygekoop het, verloën. So sal hulle hulleself baie gou in die verderf stort.”</a:t>
            </a:r>
            <a:endParaRPr lang="af-ZA" dirty="0">
              <a:effectLst>
                <a:outerShdw blurRad="38100" dist="38100" dir="2700000" algn="tl">
                  <a:srgbClr val="000000">
                    <a:alpha val="43137"/>
                  </a:srgbClr>
                </a:outerShdw>
              </a:effectLs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88</Words>
  <Application>Microsoft Office PowerPoint</Application>
  <PresentationFormat>On-screen Show (4:3)</PresentationFormat>
  <Paragraphs>7</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Office Theme</vt:lpstr>
      <vt:lpstr>Slide 1</vt:lpstr>
      <vt:lpstr>Jak. 1:23-24    “Iemand wat altyd net die woord aanhoor en nooit doen wat dit sê nie, is soos een wat na sy gesig in ‘n spieël kyk: hy bekyk homself, gaan van die spieël af weg en vergeet dadelik hoe hy gelyk het.”</vt:lpstr>
      <vt:lpstr>Slide 3</vt:lpstr>
      <vt:lpstr>2 Pet. 2:1    “Maar daar was ook vals profete onder die volk, en so sal daar ook onder julle vals leraars kom. Hulle sal verderflike dwaalleer insmokkel en die Here wat hulle vrygekoop het, verloën. So sal hulle hulleself baie gou in die verderf stort.”</vt:lpstr>
      <vt:lpstr>Slide 5</vt:lpstr>
      <vt:lpstr>“The false prophet is a man who has no ‘strait gate’ or ‘narrow way’ in his gospel. He has nothing which is  offensive to the natural man; he pleasaes all.”       Martyn Lloyd-jones</vt:lpstr>
      <vt:lpstr>Slide 7</vt:lpstr>
      <vt:lpstr>2 Pet. 2:1    “Maar daar was ook vals profete onder die volk, en so sal daar ook onder julle vals leraars kom. Hulle sal verderflike dwaalleer insmokkel en die Here wat hulle vrygekoop het, verloën. So sal hulle hulleself baie gou in die verderf stort.”</vt:lpstr>
      <vt:lpstr>Slide 9</vt:lpstr>
      <vt:lpstr>Jer 6:14    “Hulle het ‘n goedkoop raat vir die wonde van my volk. Hulle sê net: "Alles is reg! Alles is reg!" Maar niks is reg nie.”</vt:lpstr>
      <vt:lpstr>Slide 11</vt:lpstr>
      <vt:lpstr>“...the false prophet very rarely tells you anything about the holiness, the righteousness, the justice, and the wrath of God. He always preaches about the love of God.”      Martyn Lloyd-jones</vt:lpstr>
      <vt:lpstr>Slide 13</vt:lpstr>
      <vt:lpstr>Jer. 6:14-19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Sparrow</dc:creator>
  <cp:lastModifiedBy>Sparrow</cp:lastModifiedBy>
  <cp:revision>1</cp:revision>
  <dcterms:created xsi:type="dcterms:W3CDTF">2014-02-14T06:23:09Z</dcterms:created>
  <dcterms:modified xsi:type="dcterms:W3CDTF">2014-02-14T06:32:15Z</dcterms:modified>
</cp:coreProperties>
</file>