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1" r:id="rId7"/>
    <p:sldId id="262" r:id="rId8"/>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706" autoAdjust="0"/>
    <p:restoredTop sz="94660"/>
  </p:normalViewPr>
  <p:slideViewPr>
    <p:cSldViewPr>
      <p:cViewPr varScale="1">
        <p:scale>
          <a:sx n="111" d="100"/>
          <a:sy n="111" d="100"/>
        </p:scale>
        <p:origin x="-13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2027FB85-EC41-44AE-A193-8DB5486E6FEF}" type="datetimeFigureOut">
              <a:rPr lang="af-ZA" smtClean="0"/>
              <a:t>2014/08/29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B020016-65AF-43F5-9E7F-CBAFB5F34549}"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2027FB85-EC41-44AE-A193-8DB5486E6FEF}" type="datetimeFigureOut">
              <a:rPr lang="af-ZA" smtClean="0"/>
              <a:t>2014/08/29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B020016-65AF-43F5-9E7F-CBAFB5F34549}"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2027FB85-EC41-44AE-A193-8DB5486E6FEF}" type="datetimeFigureOut">
              <a:rPr lang="af-ZA" smtClean="0"/>
              <a:t>2014/08/29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B020016-65AF-43F5-9E7F-CBAFB5F34549}"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2027FB85-EC41-44AE-A193-8DB5486E6FEF}" type="datetimeFigureOut">
              <a:rPr lang="af-ZA" smtClean="0"/>
              <a:t>2014/08/29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B020016-65AF-43F5-9E7F-CBAFB5F34549}"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27FB85-EC41-44AE-A193-8DB5486E6FEF}" type="datetimeFigureOut">
              <a:rPr lang="af-ZA" smtClean="0"/>
              <a:t>2014/08/29</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CB020016-65AF-43F5-9E7F-CBAFB5F34549}"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2027FB85-EC41-44AE-A193-8DB5486E6FEF}" type="datetimeFigureOut">
              <a:rPr lang="af-ZA" smtClean="0"/>
              <a:t>2014/08/29</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B020016-65AF-43F5-9E7F-CBAFB5F34549}"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2027FB85-EC41-44AE-A193-8DB5486E6FEF}" type="datetimeFigureOut">
              <a:rPr lang="af-ZA" smtClean="0"/>
              <a:t>2014/08/29</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CB020016-65AF-43F5-9E7F-CBAFB5F34549}"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2027FB85-EC41-44AE-A193-8DB5486E6FEF}" type="datetimeFigureOut">
              <a:rPr lang="af-ZA" smtClean="0"/>
              <a:t>2014/08/29</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CB020016-65AF-43F5-9E7F-CBAFB5F34549}"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27FB85-EC41-44AE-A193-8DB5486E6FEF}" type="datetimeFigureOut">
              <a:rPr lang="af-ZA" smtClean="0"/>
              <a:t>2014/08/29</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CB020016-65AF-43F5-9E7F-CBAFB5F34549}"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27FB85-EC41-44AE-A193-8DB5486E6FEF}" type="datetimeFigureOut">
              <a:rPr lang="af-ZA" smtClean="0"/>
              <a:t>2014/08/29</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B020016-65AF-43F5-9E7F-CBAFB5F34549}"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027FB85-EC41-44AE-A193-8DB5486E6FEF}" type="datetimeFigureOut">
              <a:rPr lang="af-ZA" smtClean="0"/>
              <a:t>2014/08/29</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CB020016-65AF-43F5-9E7F-CBAFB5F34549}"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27FB85-EC41-44AE-A193-8DB5486E6FEF}" type="datetimeFigureOut">
              <a:rPr lang="af-ZA" smtClean="0"/>
              <a:t>2014/08/29</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020016-65AF-43F5-9E7F-CBAFB5F34549}"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Hand. </a:t>
            </a:r>
            <a:r>
              <a:rPr lang="af-ZA" b="1" dirty="0" smtClean="0">
                <a:solidFill>
                  <a:srgbClr val="00B050"/>
                </a:solidFill>
                <a:effectLst>
                  <a:outerShdw blurRad="38100" dist="38100" dir="2700000" algn="tl">
                    <a:srgbClr val="000000">
                      <a:alpha val="43137"/>
                    </a:srgbClr>
                  </a:outerShdw>
                </a:effectLst>
              </a:rPr>
              <a:t>10:11-12</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Hy is die klip wat deur julle, die bouers afgekeur is. Juis Hy het die belangrikste klip is die gebou </a:t>
            </a:r>
            <a:r>
              <a:rPr lang="af-ZA" i="1" dirty="0" smtClean="0">
                <a:effectLst>
                  <a:outerShdw blurRad="38100" dist="38100" dir="2700000" algn="tl">
                    <a:srgbClr val="000000">
                      <a:alpha val="43137"/>
                    </a:srgbClr>
                  </a:outerShdw>
                </a:effectLst>
              </a:rPr>
              <a:t>geword</a:t>
            </a:r>
            <a:r>
              <a:rPr lang="af-ZA" i="1" dirty="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Hý </a:t>
            </a:r>
            <a:r>
              <a:rPr lang="af-ZA" i="1" dirty="0">
                <a:effectLst>
                  <a:outerShdw blurRad="38100" dist="38100" dir="2700000" algn="tl">
                    <a:srgbClr val="000000">
                      <a:alpha val="43137"/>
                    </a:srgbClr>
                  </a:outerShdw>
                </a:effectLst>
              </a:rPr>
              <a:t>bring die verlossing en niemand anders nie. Daar is geen ander naam  op die aarde aan die mense gegee waardeur God wil dat ons verlos moet word nie!”</a:t>
            </a:r>
            <a:endParaRPr lang="af-ZA"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effectLst>
                  <a:outerShdw blurRad="38100" dist="38100" dir="2700000" algn="tl">
                    <a:srgbClr val="000000">
                      <a:alpha val="43137"/>
                    </a:srgbClr>
                  </a:outerShdw>
                </a:effectLst>
              </a:rPr>
              <a:t>Ef. </a:t>
            </a:r>
            <a:r>
              <a:rPr lang="af-ZA" b="1" dirty="0" smtClean="0">
                <a:solidFill>
                  <a:srgbClr val="00B050"/>
                </a:solidFill>
                <a:effectLst>
                  <a:outerShdw blurRad="38100" dist="38100" dir="2700000" algn="tl">
                    <a:srgbClr val="000000">
                      <a:alpha val="43137"/>
                    </a:srgbClr>
                  </a:outerShdw>
                </a:effectLst>
              </a:rPr>
              <a:t>2:20-21</a:t>
            </a:r>
            <a:r>
              <a:rPr lang="af-ZA" b="1" dirty="0">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Julle is 'n gebou wat opgerig is opdei fondament van die apostels en profete, 'n gebou waarvan Jesus self die hoeksteen </a:t>
            </a:r>
            <a:r>
              <a:rPr lang="af-ZA" i="1" dirty="0" smtClean="0">
                <a:effectLst>
                  <a:outerShdw blurRad="38100" dist="38100" dir="2700000" algn="tl">
                    <a:srgbClr val="000000">
                      <a:alpha val="43137"/>
                    </a:srgbClr>
                  </a:outerShdw>
                </a:effectLst>
              </a:rPr>
              <a:t>is</a:t>
            </a:r>
            <a:r>
              <a:rPr lang="af-ZA" i="1" dirty="0">
                <a:effectLst>
                  <a:outerShdw blurRad="38100" dist="38100" dir="2700000" algn="tl">
                    <a:srgbClr val="000000">
                      <a:alpha val="43137"/>
                    </a:srgbClr>
                  </a:outerShdw>
                </a:effectLst>
              </a:rPr>
              <a:t>.</a:t>
            </a:r>
            <a:r>
              <a:rPr lang="af-ZA" dirty="0" smtClean="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In </a:t>
            </a:r>
            <a:r>
              <a:rPr lang="af-ZA" i="1" dirty="0">
                <a:effectLst>
                  <a:outerShdw blurRad="38100" dist="38100" dir="2700000" algn="tl">
                    <a:srgbClr val="000000">
                      <a:alpha val="43137"/>
                    </a:srgbClr>
                  </a:outerShdw>
                </a:effectLst>
              </a:rPr>
              <a:t>Hom sluit die hele gebou saam en verrys dit tot 'n heilige tempel vir die Here”</a:t>
            </a:r>
            <a:r>
              <a:rPr lang="af-ZA" dirty="0">
                <a:effectLst>
                  <a:outerShdw blurRad="38100" dist="38100" dir="2700000" algn="tl">
                    <a:srgbClr val="000000">
                      <a:alpha val="43137"/>
                    </a:srgbClr>
                  </a:outerShdw>
                </a:effectLst>
              </a:rPr>
              <a:t>.</a:t>
            </a:r>
            <a:r>
              <a:rPr lang="af-ZA" dirty="0"/>
              <a:t/>
            </a:r>
            <a:br>
              <a:rPr lang="af-ZA" dirty="0"/>
            </a:br>
            <a:endParaRPr lang="af-ZA"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2:4-8</a:t>
            </a:r>
            <a:endParaRPr lang="af-ZA" dirty="0">
              <a:solidFill>
                <a:srgbClr val="00B050"/>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Unbelief is its own judgement; unbelief is its own condemnation; unbelief, as sin, is punished, like all other sins, by the perpituation of deeper and darker forms of itself</a:t>
            </a:r>
            <a:r>
              <a:rPr lang="af-ZA"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Alexander Maclaren</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47</Words>
  <Application>Microsoft Office PowerPoint</Application>
  <PresentationFormat>On-screen Show (4:3)</PresentationFormat>
  <Paragraphs>4</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Slide 1</vt:lpstr>
      <vt:lpstr>Hand. 10:11-12   “Hy is die klip wat deur julle, die bouers afgekeur is. Juis Hy het die belangrikste klip is die gebou geword. Hý bring die verlossing en niemand anders nie. Daar is geen ander naam  op die aarde aan die mense gegee waardeur God wil dat ons verlos moet word nie!”</vt:lpstr>
      <vt:lpstr>Ef. 2:20-21    “Julle is 'n gebou wat opgerig is opdei fondament van die apostels en profete, 'n gebou waarvan Jesus self die hoeksteen is. In Hom sluit die hele gebou saam en verrys dit tot 'n heilige tempel vir die Here”. </vt:lpstr>
      <vt:lpstr>I Pet. 2:4-8</vt:lpstr>
      <vt:lpstr>Slide 5</vt:lpstr>
      <vt:lpstr>“Unbelief is its own judgement; unbelief is its own condemnation; unbelief, as sin, is punished, like all other sins, by the perpituation of deeper and darker forms of itself.”       Alexander Maclaren</vt:lpstr>
      <vt:lpstr>Slide 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2014-08-29T05:44:01Z</dcterms:created>
  <dcterms:modified xsi:type="dcterms:W3CDTF">2014-08-29T05:53:24Z</dcterms:modified>
</cp:coreProperties>
</file>