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59" r:id="rId6"/>
    <p:sldId id="262" r:id="rId7"/>
    <p:sldId id="270" r:id="rId8"/>
    <p:sldId id="271" r:id="rId9"/>
    <p:sldId id="272" r:id="rId10"/>
    <p:sldId id="260" r:id="rId11"/>
    <p:sldId id="263" r:id="rId12"/>
    <p:sldId id="264" r:id="rId13"/>
    <p:sldId id="261" r:id="rId14"/>
    <p:sldId id="273" r:id="rId15"/>
    <p:sldId id="265" r:id="rId16"/>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46" autoAdjust="0"/>
    <p:restoredTop sz="94660"/>
  </p:normalViewPr>
  <p:slideViewPr>
    <p:cSldViewPr>
      <p:cViewPr varScale="1">
        <p:scale>
          <a:sx n="111" d="100"/>
          <a:sy n="111" d="100"/>
        </p:scale>
        <p:origin x="-13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2014/09/12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2014/09/12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2014/09/12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F8895E8A-C89B-4505-A79F-DC90215FAB17}" type="datetimeFigureOut">
              <a:rPr lang="af-ZA" smtClean="0"/>
              <a:t>2014/09/12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895E8A-C89B-4505-A79F-DC90215FAB17}" type="datetimeFigureOut">
              <a:rPr lang="af-ZA" smtClean="0"/>
              <a:t>2014/09/12</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F8895E8A-C89B-4505-A79F-DC90215FAB17}" type="datetimeFigureOut">
              <a:rPr lang="af-ZA" smtClean="0"/>
              <a:t>2014/09/12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F8895E8A-C89B-4505-A79F-DC90215FAB17}" type="datetimeFigureOut">
              <a:rPr lang="af-ZA" smtClean="0"/>
              <a:t>2014/09/12</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F8895E8A-C89B-4505-A79F-DC90215FAB17}" type="datetimeFigureOut">
              <a:rPr lang="af-ZA" smtClean="0"/>
              <a:t>2014/09/12</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95E8A-C89B-4505-A79F-DC90215FAB17}" type="datetimeFigureOut">
              <a:rPr lang="af-ZA" smtClean="0"/>
              <a:t>2014/09/12</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95E8A-C89B-4505-A79F-DC90215FAB17}" type="datetimeFigureOut">
              <a:rPr lang="af-ZA" smtClean="0"/>
              <a:t>2014/09/12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95E8A-C89B-4505-A79F-DC90215FAB17}" type="datetimeFigureOut">
              <a:rPr lang="af-ZA" smtClean="0"/>
              <a:t>2014/09/12</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65161CF-F762-4DC0-AB54-A04C1C998882}"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95E8A-C89B-4505-A79F-DC90215FAB17}" type="datetimeFigureOut">
              <a:rPr lang="af-ZA" smtClean="0"/>
              <a:t>2014/09/12</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161CF-F762-4DC0-AB54-A04C1C998882}"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1 Joh. 2:19</a:t>
            </a:r>
            <a:r>
              <a:rPr lang="af-ZA" dirty="0">
                <a:solidFill>
                  <a:srgbClr val="00B050"/>
                </a:solidFill>
                <a:effectLst>
                  <a:outerShdw blurRad="38100" dist="38100" dir="2700000" algn="tl">
                    <a:srgbClr val="000000">
                      <a:alpha val="43137"/>
                    </a:srgbClr>
                  </a:outerShdw>
                </a:effectLst>
              </a:rPr>
              <a:t> </a:t>
            </a:r>
            <a:r>
              <a:rPr lang="af-ZA" dirty="0" smtClean="0">
                <a:solidFill>
                  <a:srgbClr val="00B050"/>
                </a:solidFill>
                <a:effectLst>
                  <a:outerShdw blurRad="38100" dist="38100" dir="2700000" algn="tl">
                    <a:srgbClr val="000000">
                      <a:alpha val="43137"/>
                    </a:srgbClr>
                  </a:outerShdw>
                </a:effectLst>
              </a:rPr>
              <a:t/>
            </a:r>
            <a:br>
              <a:rPr lang="af-ZA" dirty="0" smtClean="0">
                <a:solidFill>
                  <a:srgbClr val="00B050"/>
                </a:solidFill>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het wel uit ons geledere voortgekom, maar niemand van hulle was ooit werklik een van ons nie, want as hulle werklik van ons was, sou hulle by ons gebly het. Dit moes duidelik word dat geeneen van hulle werklik een van ons is nie</a:t>
            </a:r>
            <a:r>
              <a:rPr lang="af-ZA" dirty="0">
                <a:effectLst>
                  <a:outerShdw blurRad="38100" dist="38100" dir="2700000" algn="tl">
                    <a:srgbClr val="000000">
                      <a:alpha val="43137"/>
                    </a:srgbClr>
                  </a:outerShdw>
                </a:effectLst>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1:32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is mense wat die verordening van God ken dat dié wat sulke dinge doen, die dood verdien, en tog doen hulle nie net self hierdie dinge nie, maar hulle vind dit ook goed as ander dit doen.”</a:t>
            </a:r>
            <a:endParaRPr lang="af-ZA"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Vervolging (9):</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Afvalligheid (10-13):</a:t>
            </a:r>
          </a:p>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Verspreiding van die Evangelie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(4-5</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(6-7</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1000108"/>
          </a:xfrm>
        </p:spPr>
        <p:txBody>
          <a:bodyPr>
            <a:normAutofit/>
          </a:bodyPr>
          <a:lstStyle/>
          <a:p>
            <a:r>
              <a:rPr lang="af-ZA" u="sng" dirty="0" smtClean="0">
                <a:effectLst>
                  <a:outerShdw blurRad="38100" dist="38100" dir="2700000" algn="tl">
                    <a:srgbClr val="000000">
                      <a:alpha val="43137"/>
                    </a:srgbClr>
                  </a:outerShdw>
                </a:effectLst>
              </a:rPr>
              <a:t>Konflikte tussen lande/regerings</a:t>
            </a:r>
            <a:endParaRPr lang="af-ZA" u="sng" dirty="0">
              <a:effectLst>
                <a:outerShdw blurRad="38100" dist="38100" dir="2700000" algn="tl">
                  <a:srgbClr val="000000">
                    <a:alpha val="43137"/>
                  </a:srgbClr>
                </a:outerShdw>
              </a:effectLst>
            </a:endParaRPr>
          </a:p>
        </p:txBody>
      </p:sp>
      <p:sp>
        <p:nvSpPr>
          <p:cNvPr id="6" name="Content Placeholder 5"/>
          <p:cNvSpPr>
            <a:spLocks noGrp="1"/>
          </p:cNvSpPr>
          <p:nvPr>
            <p:ph idx="1"/>
          </p:nvPr>
        </p:nvSpPr>
        <p:spPr/>
        <p:txBody>
          <a:bodyPr/>
          <a:lstStyle/>
          <a:p>
            <a:endParaRPr lang="af-ZA" dirty="0"/>
          </a:p>
        </p:txBody>
      </p:sp>
      <p:pic>
        <p:nvPicPr>
          <p:cNvPr id="3" name="Picture 2" descr="http://www.historytoday.com/sites/default/files/wargraph.jpg"/>
          <p:cNvPicPr/>
          <p:nvPr/>
        </p:nvPicPr>
        <p:blipFill>
          <a:blip r:embed="rId2"/>
          <a:srcRect/>
          <a:stretch>
            <a:fillRect/>
          </a:stretch>
        </p:blipFill>
        <p:spPr bwMode="auto">
          <a:xfrm>
            <a:off x="0" y="1142984"/>
            <a:ext cx="9144000" cy="571501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928670"/>
          </a:xfrm>
        </p:spPr>
        <p:txBody>
          <a:bodyPr>
            <a:normAutofit/>
          </a:bodyPr>
          <a:lstStyle/>
          <a:p>
            <a:r>
              <a:rPr lang="af-ZA" u="sng" dirty="0" smtClean="0">
                <a:effectLst>
                  <a:outerShdw blurRad="38100" dist="38100" dir="2700000" algn="tl">
                    <a:srgbClr val="000000">
                      <a:alpha val="43137"/>
                    </a:srgbClr>
                  </a:outerShdw>
                </a:effectLst>
              </a:rPr>
              <a:t>Natuurlike rampe 1980-2010</a:t>
            </a:r>
            <a:endParaRPr lang="af-ZA" u="sng" dirty="0">
              <a:effectLst>
                <a:outerShdw blurRad="38100" dist="38100" dir="2700000" algn="tl">
                  <a:srgbClr val="000000">
                    <a:alpha val="43137"/>
                  </a:srgbClr>
                </a:outerShdw>
              </a:effectLst>
            </a:endParaRPr>
          </a:p>
        </p:txBody>
      </p:sp>
      <p:sp>
        <p:nvSpPr>
          <p:cNvPr id="6" name="Content Placeholder 5"/>
          <p:cNvSpPr>
            <a:spLocks noGrp="1"/>
          </p:cNvSpPr>
          <p:nvPr>
            <p:ph idx="1"/>
          </p:nvPr>
        </p:nvSpPr>
        <p:spPr/>
        <p:txBody>
          <a:bodyPr/>
          <a:lstStyle/>
          <a:p>
            <a:endParaRPr lang="af-ZA"/>
          </a:p>
        </p:txBody>
      </p:sp>
      <p:pic>
        <p:nvPicPr>
          <p:cNvPr id="3" name="Picture 2" descr="https://encrypted-tbn3.gstatic.com/images?q=tbn:ANd9GcT1yELzmC74rc893N4tg70FZskHtmvXoaLHw5ZCCvHNEM53AyQW"/>
          <p:cNvPicPr/>
          <p:nvPr/>
        </p:nvPicPr>
        <p:blipFill>
          <a:blip r:embed="rId2"/>
          <a:srcRect/>
          <a:stretch>
            <a:fillRect/>
          </a:stretch>
        </p:blipFill>
        <p:spPr bwMode="auto">
          <a:xfrm>
            <a:off x="0" y="1071546"/>
            <a:ext cx="9144000" cy="578645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1000108"/>
          </a:xfrm>
        </p:spPr>
        <p:txBody>
          <a:bodyPr>
            <a:normAutofit/>
          </a:bodyPr>
          <a:lstStyle/>
          <a:p>
            <a:r>
              <a:rPr lang="af-ZA" u="sng" dirty="0" smtClean="0">
                <a:effectLst>
                  <a:outerShdw blurRad="38100" dist="38100" dir="2700000" algn="tl">
                    <a:srgbClr val="000000">
                      <a:alpha val="43137"/>
                    </a:srgbClr>
                  </a:outerShdw>
                </a:effectLst>
              </a:rPr>
              <a:t>Globale rampe 1952-2009</a:t>
            </a:r>
            <a:endParaRPr lang="af-ZA" u="sng" dirty="0">
              <a:effectLst>
                <a:outerShdw blurRad="38100" dist="38100" dir="2700000" algn="tl">
                  <a:srgbClr val="000000">
                    <a:alpha val="43137"/>
                  </a:srgbClr>
                </a:outerShdw>
              </a:effectLst>
            </a:endParaRPr>
          </a:p>
        </p:txBody>
      </p:sp>
      <p:sp>
        <p:nvSpPr>
          <p:cNvPr id="6" name="Content Placeholder 5"/>
          <p:cNvSpPr>
            <a:spLocks noGrp="1"/>
          </p:cNvSpPr>
          <p:nvPr>
            <p:ph idx="1"/>
          </p:nvPr>
        </p:nvSpPr>
        <p:spPr/>
        <p:txBody>
          <a:bodyPr/>
          <a:lstStyle/>
          <a:p>
            <a:endParaRPr lang="af-ZA"/>
          </a:p>
        </p:txBody>
      </p:sp>
      <p:pic>
        <p:nvPicPr>
          <p:cNvPr id="3" name="Picture 2" descr="http://3.bp.blogspot.com/-kxGr7_zk9MM/TqUI4NqHytI/AAAAAAAAAxw/C9uEoheMCx0/s400/NaturalDisastersGlobalGraphblog.jpg"/>
          <p:cNvPicPr/>
          <p:nvPr/>
        </p:nvPicPr>
        <p:blipFill>
          <a:blip r:embed="rId2"/>
          <a:srcRect/>
          <a:stretch>
            <a:fillRect/>
          </a:stretch>
        </p:blipFill>
        <p:spPr bwMode="auto">
          <a:xfrm>
            <a:off x="0" y="1000108"/>
            <a:ext cx="9001092" cy="585789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(7-8</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Vervolging</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 (9</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142984"/>
          </a:xfrm>
        </p:spPr>
        <p:txBody>
          <a:bodyPr>
            <a:normAutofit/>
          </a:bodyPr>
          <a:lstStyle/>
          <a:p>
            <a:r>
              <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af-ZA" sz="4800" b="1" u="sng"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Tekens</a:t>
            </a:r>
            <a:endParaRPr lang="af-ZA" sz="4800" b="1" u="sng"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Content Placeholder 4"/>
          <p:cNvSpPr>
            <a:spLocks noGrp="1"/>
          </p:cNvSpPr>
          <p:nvPr>
            <p:ph idx="1"/>
          </p:nvPr>
        </p:nvSpPr>
        <p:spPr>
          <a:xfrm>
            <a:off x="0" y="1357298"/>
            <a:ext cx="9144000" cy="5500702"/>
          </a:xfrm>
        </p:spPr>
        <p:txBody>
          <a:bodyPr>
            <a:noAutofit/>
          </a:bodyPr>
          <a:lstStyle/>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Valse Christusse (4-5):</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Stryd en oorloë (6-7):</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Wêreld rampe (7-8):</a:t>
            </a:r>
          </a:p>
          <a:p>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Vervolging (9):</a:t>
            </a:r>
          </a:p>
          <a:p>
            <a:r>
              <a:rPr lang="af-ZA" sz="4400" b="1"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Afvalligheid</a:t>
            </a:r>
            <a:r>
              <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 (10-13</a:t>
            </a:r>
            <a:r>
              <a:rPr lang="af-ZA" sz="4400" dirty="0" smtClean="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rPr>
              <a:t>):</a:t>
            </a:r>
            <a:endParaRPr lang="af-ZA" sz="4400" dirty="0">
              <a:ln w="19050">
                <a:solidFill>
                  <a:schemeClr val="tx1"/>
                </a:solidFill>
                <a:prstDash val="solid"/>
              </a:ln>
              <a:solidFill>
                <a:schemeClr val="bg1"/>
              </a:solidFill>
              <a:effectLst>
                <a:outerShdw blurRad="50800" dist="38100" dir="5400000" algn="t" rotWithShape="0">
                  <a:prstClr val="black">
                    <a:alpha val="40000"/>
                  </a:prstClr>
                </a:outerShdw>
              </a:effectLst>
              <a:latin typeface="+mj-lt"/>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134</Words>
  <Application>Microsoft Office PowerPoint</Application>
  <PresentationFormat>On-screen Show (4:3)</PresentationFormat>
  <Paragraphs>32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6 Tekens</vt:lpstr>
      <vt:lpstr>6 Tekens</vt:lpstr>
      <vt:lpstr>Konflikte tussen lande/regerings</vt:lpstr>
      <vt:lpstr>Natuurlike rampe 1980-2010</vt:lpstr>
      <vt:lpstr>Globale rampe 1952-2009</vt:lpstr>
      <vt:lpstr>6 Tekens</vt:lpstr>
      <vt:lpstr>6 Tekens</vt:lpstr>
      <vt:lpstr>6 Tekens</vt:lpstr>
      <vt:lpstr>1 Joh. 2:19    “Hulle het wel uit ons geledere voortgekom, maar niemand van hulle was ooit werklik een van ons nie, want as hulle werklik van ons was, sou hulle by ons gebly het. Dit moes duidelik word dat geeneen van hulle werklik een van ons is nie.”</vt:lpstr>
      <vt:lpstr>Slide 11</vt:lpstr>
      <vt:lpstr>Rom 1:32    “Hulle is mense wat die verordening van God ken dat dié wat sulke dinge doen, die dood verdien, en tog doen hulle nie net self hierdie dinge nie, maar hulle vind dit ook goed as ander dit doen.”</vt:lpstr>
      <vt:lpstr>Slide 13</vt:lpstr>
      <vt:lpstr>6 Tekens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2014-09-12T06:54:53Z</dcterms:created>
  <dcterms:modified xsi:type="dcterms:W3CDTF">2014-09-12T07:16:31Z</dcterms:modified>
</cp:coreProperties>
</file>