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Lst>
  <p:sldSz cx="9144000" cy="6858000" type="screen4x3"/>
  <p:notesSz cx="6858000" cy="9144000"/>
  <p:defaultTextStyle>
    <a:defPPr>
      <a:defRPr lang="af-Z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9857" autoAdjust="0"/>
    <p:restoredTop sz="94660"/>
  </p:normalViewPr>
  <p:slideViewPr>
    <p:cSldViewPr>
      <p:cViewPr varScale="1">
        <p:scale>
          <a:sx n="111" d="100"/>
          <a:sy n="111" d="100"/>
        </p:scale>
        <p:origin x="-1266"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af-ZA"/>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af-ZA"/>
          </a:p>
        </p:txBody>
      </p:sp>
      <p:sp>
        <p:nvSpPr>
          <p:cNvPr id="4" name="Date Placeholder 3"/>
          <p:cNvSpPr>
            <a:spLocks noGrp="1"/>
          </p:cNvSpPr>
          <p:nvPr>
            <p:ph type="dt" sz="half" idx="10"/>
          </p:nvPr>
        </p:nvSpPr>
        <p:spPr/>
        <p:txBody>
          <a:bodyPr/>
          <a:lstStyle/>
          <a:p>
            <a:fld id="{B6068AC8-5A88-4E8F-B777-B96392C2F3F1}" type="datetimeFigureOut">
              <a:rPr lang="af-ZA" smtClean="0"/>
              <a:t>2014/09/26</a:t>
            </a:fld>
            <a:endParaRPr lang="af-ZA"/>
          </a:p>
        </p:txBody>
      </p:sp>
      <p:sp>
        <p:nvSpPr>
          <p:cNvPr id="5" name="Footer Placeholder 4"/>
          <p:cNvSpPr>
            <a:spLocks noGrp="1"/>
          </p:cNvSpPr>
          <p:nvPr>
            <p:ph type="ftr" sz="quarter" idx="11"/>
          </p:nvPr>
        </p:nvSpPr>
        <p:spPr/>
        <p:txBody>
          <a:bodyPr/>
          <a:lstStyle/>
          <a:p>
            <a:endParaRPr lang="af-ZA"/>
          </a:p>
        </p:txBody>
      </p:sp>
      <p:sp>
        <p:nvSpPr>
          <p:cNvPr id="6" name="Slide Number Placeholder 5"/>
          <p:cNvSpPr>
            <a:spLocks noGrp="1"/>
          </p:cNvSpPr>
          <p:nvPr>
            <p:ph type="sldNum" sz="quarter" idx="12"/>
          </p:nvPr>
        </p:nvSpPr>
        <p:spPr/>
        <p:txBody>
          <a:bodyPr/>
          <a:lstStyle/>
          <a:p>
            <a:fld id="{F56A86E2-6B9C-4FE1-A18D-D5358BE09D77}" type="slidenum">
              <a:rPr lang="af-ZA" smtClean="0"/>
              <a:t>‹#›</a:t>
            </a:fld>
            <a:endParaRPr lang="af-ZA"/>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f-ZA"/>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f-ZA"/>
          </a:p>
        </p:txBody>
      </p:sp>
      <p:sp>
        <p:nvSpPr>
          <p:cNvPr id="4" name="Date Placeholder 3"/>
          <p:cNvSpPr>
            <a:spLocks noGrp="1"/>
          </p:cNvSpPr>
          <p:nvPr>
            <p:ph type="dt" sz="half" idx="10"/>
          </p:nvPr>
        </p:nvSpPr>
        <p:spPr/>
        <p:txBody>
          <a:bodyPr/>
          <a:lstStyle/>
          <a:p>
            <a:fld id="{B6068AC8-5A88-4E8F-B777-B96392C2F3F1}" type="datetimeFigureOut">
              <a:rPr lang="af-ZA" smtClean="0"/>
              <a:t>2014/09/26</a:t>
            </a:fld>
            <a:endParaRPr lang="af-ZA"/>
          </a:p>
        </p:txBody>
      </p:sp>
      <p:sp>
        <p:nvSpPr>
          <p:cNvPr id="5" name="Footer Placeholder 4"/>
          <p:cNvSpPr>
            <a:spLocks noGrp="1"/>
          </p:cNvSpPr>
          <p:nvPr>
            <p:ph type="ftr" sz="quarter" idx="11"/>
          </p:nvPr>
        </p:nvSpPr>
        <p:spPr/>
        <p:txBody>
          <a:bodyPr/>
          <a:lstStyle/>
          <a:p>
            <a:endParaRPr lang="af-ZA"/>
          </a:p>
        </p:txBody>
      </p:sp>
      <p:sp>
        <p:nvSpPr>
          <p:cNvPr id="6" name="Slide Number Placeholder 5"/>
          <p:cNvSpPr>
            <a:spLocks noGrp="1"/>
          </p:cNvSpPr>
          <p:nvPr>
            <p:ph type="sldNum" sz="quarter" idx="12"/>
          </p:nvPr>
        </p:nvSpPr>
        <p:spPr/>
        <p:txBody>
          <a:bodyPr/>
          <a:lstStyle/>
          <a:p>
            <a:fld id="{F56A86E2-6B9C-4FE1-A18D-D5358BE09D77}" type="slidenum">
              <a:rPr lang="af-ZA" smtClean="0"/>
              <a:t>‹#›</a:t>
            </a:fld>
            <a:endParaRPr lang="af-Z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af-ZA"/>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f-ZA"/>
          </a:p>
        </p:txBody>
      </p:sp>
      <p:sp>
        <p:nvSpPr>
          <p:cNvPr id="4" name="Date Placeholder 3"/>
          <p:cNvSpPr>
            <a:spLocks noGrp="1"/>
          </p:cNvSpPr>
          <p:nvPr>
            <p:ph type="dt" sz="half" idx="10"/>
          </p:nvPr>
        </p:nvSpPr>
        <p:spPr/>
        <p:txBody>
          <a:bodyPr/>
          <a:lstStyle/>
          <a:p>
            <a:fld id="{B6068AC8-5A88-4E8F-B777-B96392C2F3F1}" type="datetimeFigureOut">
              <a:rPr lang="af-ZA" smtClean="0"/>
              <a:t>2014/09/26</a:t>
            </a:fld>
            <a:endParaRPr lang="af-ZA"/>
          </a:p>
        </p:txBody>
      </p:sp>
      <p:sp>
        <p:nvSpPr>
          <p:cNvPr id="5" name="Footer Placeholder 4"/>
          <p:cNvSpPr>
            <a:spLocks noGrp="1"/>
          </p:cNvSpPr>
          <p:nvPr>
            <p:ph type="ftr" sz="quarter" idx="11"/>
          </p:nvPr>
        </p:nvSpPr>
        <p:spPr/>
        <p:txBody>
          <a:bodyPr/>
          <a:lstStyle/>
          <a:p>
            <a:endParaRPr lang="af-ZA"/>
          </a:p>
        </p:txBody>
      </p:sp>
      <p:sp>
        <p:nvSpPr>
          <p:cNvPr id="6" name="Slide Number Placeholder 5"/>
          <p:cNvSpPr>
            <a:spLocks noGrp="1"/>
          </p:cNvSpPr>
          <p:nvPr>
            <p:ph type="sldNum" sz="quarter" idx="12"/>
          </p:nvPr>
        </p:nvSpPr>
        <p:spPr/>
        <p:txBody>
          <a:bodyPr/>
          <a:lstStyle/>
          <a:p>
            <a:fld id="{F56A86E2-6B9C-4FE1-A18D-D5358BE09D77}" type="slidenum">
              <a:rPr lang="af-ZA" smtClean="0"/>
              <a:t>‹#›</a:t>
            </a:fld>
            <a:endParaRPr lang="af-Z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f-ZA"/>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f-ZA"/>
          </a:p>
        </p:txBody>
      </p:sp>
      <p:sp>
        <p:nvSpPr>
          <p:cNvPr id="4" name="Date Placeholder 3"/>
          <p:cNvSpPr>
            <a:spLocks noGrp="1"/>
          </p:cNvSpPr>
          <p:nvPr>
            <p:ph type="dt" sz="half" idx="10"/>
          </p:nvPr>
        </p:nvSpPr>
        <p:spPr/>
        <p:txBody>
          <a:bodyPr/>
          <a:lstStyle/>
          <a:p>
            <a:fld id="{B6068AC8-5A88-4E8F-B777-B96392C2F3F1}" type="datetimeFigureOut">
              <a:rPr lang="af-ZA" smtClean="0"/>
              <a:t>2014/09/26</a:t>
            </a:fld>
            <a:endParaRPr lang="af-ZA"/>
          </a:p>
        </p:txBody>
      </p:sp>
      <p:sp>
        <p:nvSpPr>
          <p:cNvPr id="5" name="Footer Placeholder 4"/>
          <p:cNvSpPr>
            <a:spLocks noGrp="1"/>
          </p:cNvSpPr>
          <p:nvPr>
            <p:ph type="ftr" sz="quarter" idx="11"/>
          </p:nvPr>
        </p:nvSpPr>
        <p:spPr/>
        <p:txBody>
          <a:bodyPr/>
          <a:lstStyle/>
          <a:p>
            <a:endParaRPr lang="af-ZA"/>
          </a:p>
        </p:txBody>
      </p:sp>
      <p:sp>
        <p:nvSpPr>
          <p:cNvPr id="6" name="Slide Number Placeholder 5"/>
          <p:cNvSpPr>
            <a:spLocks noGrp="1"/>
          </p:cNvSpPr>
          <p:nvPr>
            <p:ph type="sldNum" sz="quarter" idx="12"/>
          </p:nvPr>
        </p:nvSpPr>
        <p:spPr/>
        <p:txBody>
          <a:bodyPr/>
          <a:lstStyle/>
          <a:p>
            <a:fld id="{F56A86E2-6B9C-4FE1-A18D-D5358BE09D77}" type="slidenum">
              <a:rPr lang="af-ZA" smtClean="0"/>
              <a:t>‹#›</a:t>
            </a:fld>
            <a:endParaRPr lang="af-Z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af-ZA"/>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068AC8-5A88-4E8F-B777-B96392C2F3F1}" type="datetimeFigureOut">
              <a:rPr lang="af-ZA" smtClean="0"/>
              <a:t>2014/09/26</a:t>
            </a:fld>
            <a:endParaRPr lang="af-ZA"/>
          </a:p>
        </p:txBody>
      </p:sp>
      <p:sp>
        <p:nvSpPr>
          <p:cNvPr id="5" name="Footer Placeholder 4"/>
          <p:cNvSpPr>
            <a:spLocks noGrp="1"/>
          </p:cNvSpPr>
          <p:nvPr>
            <p:ph type="ftr" sz="quarter" idx="11"/>
          </p:nvPr>
        </p:nvSpPr>
        <p:spPr/>
        <p:txBody>
          <a:bodyPr/>
          <a:lstStyle/>
          <a:p>
            <a:endParaRPr lang="af-ZA"/>
          </a:p>
        </p:txBody>
      </p:sp>
      <p:sp>
        <p:nvSpPr>
          <p:cNvPr id="6" name="Slide Number Placeholder 5"/>
          <p:cNvSpPr>
            <a:spLocks noGrp="1"/>
          </p:cNvSpPr>
          <p:nvPr>
            <p:ph type="sldNum" sz="quarter" idx="12"/>
          </p:nvPr>
        </p:nvSpPr>
        <p:spPr/>
        <p:txBody>
          <a:bodyPr/>
          <a:lstStyle/>
          <a:p>
            <a:fld id="{F56A86E2-6B9C-4FE1-A18D-D5358BE09D77}" type="slidenum">
              <a:rPr lang="af-ZA" smtClean="0"/>
              <a:t>‹#›</a:t>
            </a:fld>
            <a:endParaRPr lang="af-ZA"/>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f-ZA"/>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f-ZA"/>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f-ZA"/>
          </a:p>
        </p:txBody>
      </p:sp>
      <p:sp>
        <p:nvSpPr>
          <p:cNvPr id="5" name="Date Placeholder 4"/>
          <p:cNvSpPr>
            <a:spLocks noGrp="1"/>
          </p:cNvSpPr>
          <p:nvPr>
            <p:ph type="dt" sz="half" idx="10"/>
          </p:nvPr>
        </p:nvSpPr>
        <p:spPr/>
        <p:txBody>
          <a:bodyPr/>
          <a:lstStyle/>
          <a:p>
            <a:fld id="{B6068AC8-5A88-4E8F-B777-B96392C2F3F1}" type="datetimeFigureOut">
              <a:rPr lang="af-ZA" smtClean="0"/>
              <a:t>2014/09/26</a:t>
            </a:fld>
            <a:endParaRPr lang="af-ZA"/>
          </a:p>
        </p:txBody>
      </p:sp>
      <p:sp>
        <p:nvSpPr>
          <p:cNvPr id="6" name="Footer Placeholder 5"/>
          <p:cNvSpPr>
            <a:spLocks noGrp="1"/>
          </p:cNvSpPr>
          <p:nvPr>
            <p:ph type="ftr" sz="quarter" idx="11"/>
          </p:nvPr>
        </p:nvSpPr>
        <p:spPr/>
        <p:txBody>
          <a:bodyPr/>
          <a:lstStyle/>
          <a:p>
            <a:endParaRPr lang="af-ZA"/>
          </a:p>
        </p:txBody>
      </p:sp>
      <p:sp>
        <p:nvSpPr>
          <p:cNvPr id="7" name="Slide Number Placeholder 6"/>
          <p:cNvSpPr>
            <a:spLocks noGrp="1"/>
          </p:cNvSpPr>
          <p:nvPr>
            <p:ph type="sldNum" sz="quarter" idx="12"/>
          </p:nvPr>
        </p:nvSpPr>
        <p:spPr/>
        <p:txBody>
          <a:bodyPr/>
          <a:lstStyle/>
          <a:p>
            <a:fld id="{F56A86E2-6B9C-4FE1-A18D-D5358BE09D77}" type="slidenum">
              <a:rPr lang="af-ZA" smtClean="0"/>
              <a:t>‹#›</a:t>
            </a:fld>
            <a:endParaRPr lang="af-Z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af-ZA"/>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f-ZA"/>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f-ZA"/>
          </a:p>
        </p:txBody>
      </p:sp>
      <p:sp>
        <p:nvSpPr>
          <p:cNvPr id="7" name="Date Placeholder 6"/>
          <p:cNvSpPr>
            <a:spLocks noGrp="1"/>
          </p:cNvSpPr>
          <p:nvPr>
            <p:ph type="dt" sz="half" idx="10"/>
          </p:nvPr>
        </p:nvSpPr>
        <p:spPr/>
        <p:txBody>
          <a:bodyPr/>
          <a:lstStyle/>
          <a:p>
            <a:fld id="{B6068AC8-5A88-4E8F-B777-B96392C2F3F1}" type="datetimeFigureOut">
              <a:rPr lang="af-ZA" smtClean="0"/>
              <a:t>2014/09/26</a:t>
            </a:fld>
            <a:endParaRPr lang="af-ZA"/>
          </a:p>
        </p:txBody>
      </p:sp>
      <p:sp>
        <p:nvSpPr>
          <p:cNvPr id="8" name="Footer Placeholder 7"/>
          <p:cNvSpPr>
            <a:spLocks noGrp="1"/>
          </p:cNvSpPr>
          <p:nvPr>
            <p:ph type="ftr" sz="quarter" idx="11"/>
          </p:nvPr>
        </p:nvSpPr>
        <p:spPr/>
        <p:txBody>
          <a:bodyPr/>
          <a:lstStyle/>
          <a:p>
            <a:endParaRPr lang="af-ZA"/>
          </a:p>
        </p:txBody>
      </p:sp>
      <p:sp>
        <p:nvSpPr>
          <p:cNvPr id="9" name="Slide Number Placeholder 8"/>
          <p:cNvSpPr>
            <a:spLocks noGrp="1"/>
          </p:cNvSpPr>
          <p:nvPr>
            <p:ph type="sldNum" sz="quarter" idx="12"/>
          </p:nvPr>
        </p:nvSpPr>
        <p:spPr/>
        <p:txBody>
          <a:bodyPr/>
          <a:lstStyle/>
          <a:p>
            <a:fld id="{F56A86E2-6B9C-4FE1-A18D-D5358BE09D77}" type="slidenum">
              <a:rPr lang="af-ZA" smtClean="0"/>
              <a:t>‹#›</a:t>
            </a:fld>
            <a:endParaRPr lang="af-ZA"/>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f-ZA"/>
          </a:p>
        </p:txBody>
      </p:sp>
      <p:sp>
        <p:nvSpPr>
          <p:cNvPr id="3" name="Date Placeholder 2"/>
          <p:cNvSpPr>
            <a:spLocks noGrp="1"/>
          </p:cNvSpPr>
          <p:nvPr>
            <p:ph type="dt" sz="half" idx="10"/>
          </p:nvPr>
        </p:nvSpPr>
        <p:spPr/>
        <p:txBody>
          <a:bodyPr/>
          <a:lstStyle/>
          <a:p>
            <a:fld id="{B6068AC8-5A88-4E8F-B777-B96392C2F3F1}" type="datetimeFigureOut">
              <a:rPr lang="af-ZA" smtClean="0"/>
              <a:t>2014/09/26</a:t>
            </a:fld>
            <a:endParaRPr lang="af-ZA"/>
          </a:p>
        </p:txBody>
      </p:sp>
      <p:sp>
        <p:nvSpPr>
          <p:cNvPr id="4" name="Footer Placeholder 3"/>
          <p:cNvSpPr>
            <a:spLocks noGrp="1"/>
          </p:cNvSpPr>
          <p:nvPr>
            <p:ph type="ftr" sz="quarter" idx="11"/>
          </p:nvPr>
        </p:nvSpPr>
        <p:spPr/>
        <p:txBody>
          <a:bodyPr/>
          <a:lstStyle/>
          <a:p>
            <a:endParaRPr lang="af-ZA"/>
          </a:p>
        </p:txBody>
      </p:sp>
      <p:sp>
        <p:nvSpPr>
          <p:cNvPr id="5" name="Slide Number Placeholder 4"/>
          <p:cNvSpPr>
            <a:spLocks noGrp="1"/>
          </p:cNvSpPr>
          <p:nvPr>
            <p:ph type="sldNum" sz="quarter" idx="12"/>
          </p:nvPr>
        </p:nvSpPr>
        <p:spPr/>
        <p:txBody>
          <a:bodyPr/>
          <a:lstStyle/>
          <a:p>
            <a:fld id="{F56A86E2-6B9C-4FE1-A18D-D5358BE09D77}" type="slidenum">
              <a:rPr lang="af-ZA" smtClean="0"/>
              <a:t>‹#›</a:t>
            </a:fld>
            <a:endParaRPr lang="af-Z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068AC8-5A88-4E8F-B777-B96392C2F3F1}" type="datetimeFigureOut">
              <a:rPr lang="af-ZA" smtClean="0"/>
              <a:t>2014/09/26</a:t>
            </a:fld>
            <a:endParaRPr lang="af-ZA"/>
          </a:p>
        </p:txBody>
      </p:sp>
      <p:sp>
        <p:nvSpPr>
          <p:cNvPr id="3" name="Footer Placeholder 2"/>
          <p:cNvSpPr>
            <a:spLocks noGrp="1"/>
          </p:cNvSpPr>
          <p:nvPr>
            <p:ph type="ftr" sz="quarter" idx="11"/>
          </p:nvPr>
        </p:nvSpPr>
        <p:spPr/>
        <p:txBody>
          <a:bodyPr/>
          <a:lstStyle/>
          <a:p>
            <a:endParaRPr lang="af-ZA"/>
          </a:p>
        </p:txBody>
      </p:sp>
      <p:sp>
        <p:nvSpPr>
          <p:cNvPr id="4" name="Slide Number Placeholder 3"/>
          <p:cNvSpPr>
            <a:spLocks noGrp="1"/>
          </p:cNvSpPr>
          <p:nvPr>
            <p:ph type="sldNum" sz="quarter" idx="12"/>
          </p:nvPr>
        </p:nvSpPr>
        <p:spPr/>
        <p:txBody>
          <a:bodyPr/>
          <a:lstStyle/>
          <a:p>
            <a:fld id="{F56A86E2-6B9C-4FE1-A18D-D5358BE09D77}" type="slidenum">
              <a:rPr lang="af-ZA" smtClean="0"/>
              <a:t>‹#›</a:t>
            </a:fld>
            <a:endParaRPr lang="af-Z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af-ZA"/>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f-ZA"/>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6068AC8-5A88-4E8F-B777-B96392C2F3F1}" type="datetimeFigureOut">
              <a:rPr lang="af-ZA" smtClean="0"/>
              <a:t>2014/09/26</a:t>
            </a:fld>
            <a:endParaRPr lang="af-ZA"/>
          </a:p>
        </p:txBody>
      </p:sp>
      <p:sp>
        <p:nvSpPr>
          <p:cNvPr id="6" name="Footer Placeholder 5"/>
          <p:cNvSpPr>
            <a:spLocks noGrp="1"/>
          </p:cNvSpPr>
          <p:nvPr>
            <p:ph type="ftr" sz="quarter" idx="11"/>
          </p:nvPr>
        </p:nvSpPr>
        <p:spPr/>
        <p:txBody>
          <a:bodyPr/>
          <a:lstStyle/>
          <a:p>
            <a:endParaRPr lang="af-ZA"/>
          </a:p>
        </p:txBody>
      </p:sp>
      <p:sp>
        <p:nvSpPr>
          <p:cNvPr id="7" name="Slide Number Placeholder 6"/>
          <p:cNvSpPr>
            <a:spLocks noGrp="1"/>
          </p:cNvSpPr>
          <p:nvPr>
            <p:ph type="sldNum" sz="quarter" idx="12"/>
          </p:nvPr>
        </p:nvSpPr>
        <p:spPr/>
        <p:txBody>
          <a:bodyPr/>
          <a:lstStyle/>
          <a:p>
            <a:fld id="{F56A86E2-6B9C-4FE1-A18D-D5358BE09D77}" type="slidenum">
              <a:rPr lang="af-ZA" smtClean="0"/>
              <a:t>‹#›</a:t>
            </a:fld>
            <a:endParaRPr lang="af-ZA"/>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af-ZA"/>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f-ZA"/>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6068AC8-5A88-4E8F-B777-B96392C2F3F1}" type="datetimeFigureOut">
              <a:rPr lang="af-ZA" smtClean="0"/>
              <a:t>2014/09/26</a:t>
            </a:fld>
            <a:endParaRPr lang="af-ZA"/>
          </a:p>
        </p:txBody>
      </p:sp>
      <p:sp>
        <p:nvSpPr>
          <p:cNvPr id="6" name="Footer Placeholder 5"/>
          <p:cNvSpPr>
            <a:spLocks noGrp="1"/>
          </p:cNvSpPr>
          <p:nvPr>
            <p:ph type="ftr" sz="quarter" idx="11"/>
          </p:nvPr>
        </p:nvSpPr>
        <p:spPr/>
        <p:txBody>
          <a:bodyPr/>
          <a:lstStyle/>
          <a:p>
            <a:endParaRPr lang="af-ZA"/>
          </a:p>
        </p:txBody>
      </p:sp>
      <p:sp>
        <p:nvSpPr>
          <p:cNvPr id="7" name="Slide Number Placeholder 6"/>
          <p:cNvSpPr>
            <a:spLocks noGrp="1"/>
          </p:cNvSpPr>
          <p:nvPr>
            <p:ph type="sldNum" sz="quarter" idx="12"/>
          </p:nvPr>
        </p:nvSpPr>
        <p:spPr/>
        <p:txBody>
          <a:bodyPr/>
          <a:lstStyle/>
          <a:p>
            <a:fld id="{F56A86E2-6B9C-4FE1-A18D-D5358BE09D77}" type="slidenum">
              <a:rPr lang="af-ZA" smtClean="0"/>
              <a:t>‹#›</a:t>
            </a:fld>
            <a:endParaRPr lang="af-ZA"/>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alphaModFix amt="35000"/>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af-ZA"/>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f-ZA"/>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6068AC8-5A88-4E8F-B777-B96392C2F3F1}" type="datetimeFigureOut">
              <a:rPr lang="af-ZA" smtClean="0"/>
              <a:t>2014/09/26</a:t>
            </a:fld>
            <a:endParaRPr lang="af-ZA"/>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af-ZA"/>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56A86E2-6B9C-4FE1-A18D-D5358BE09D77}" type="slidenum">
              <a:rPr lang="af-ZA" smtClean="0"/>
              <a:t>‹#›</a:t>
            </a:fld>
            <a:endParaRPr lang="af-ZA"/>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af-Z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effectLst>
                  <a:outerShdw blurRad="38100" dist="38100" dir="2700000" algn="tl">
                    <a:srgbClr val="000000">
                      <a:alpha val="43137"/>
                    </a:srgbClr>
                  </a:outerShdw>
                </a:effectLst>
              </a:rPr>
              <a:t>Open. 19:19</a:t>
            </a:r>
            <a:r>
              <a:rPr lang="af-ZA" i="1" dirty="0">
                <a:solidFill>
                  <a:srgbClr val="00B050"/>
                </a:solidFill>
                <a:effectLst>
                  <a:outerShdw blurRad="38100" dist="38100" dir="2700000" algn="tl">
                    <a:srgbClr val="000000">
                      <a:alpha val="43137"/>
                    </a:srgbClr>
                  </a:outerShdw>
                </a:effectLst>
              </a:rPr>
              <a:t> </a:t>
            </a:r>
            <a:r>
              <a:rPr lang="af-ZA" i="1" dirty="0">
                <a:effectLst>
                  <a:outerShdw blurRad="38100" dist="38100" dir="2700000" algn="tl">
                    <a:srgbClr val="000000">
                      <a:alpha val="43137"/>
                    </a:srgbClr>
                  </a:outerShdw>
                </a:effectLst>
              </a:rPr>
              <a:t>	</a:t>
            </a:r>
            <a:r>
              <a:rPr lang="af-ZA" i="1" dirty="0" smtClean="0">
                <a:effectLst>
                  <a:outerShdw blurRad="38100" dist="38100" dir="2700000" algn="tl">
                    <a:srgbClr val="000000">
                      <a:alpha val="43137"/>
                    </a:srgbClr>
                  </a:outerShdw>
                </a:effectLst>
              </a:rPr>
              <a:t/>
            </a:r>
            <a:br>
              <a:rPr lang="af-ZA" i="1" dirty="0" smtClean="0">
                <a:effectLst>
                  <a:outerShdw blurRad="38100" dist="38100" dir="2700000" algn="tl">
                    <a:srgbClr val="000000">
                      <a:alpha val="43137"/>
                    </a:srgbClr>
                  </a:outerShdw>
                </a:effectLst>
              </a:rPr>
            </a:br>
            <a:r>
              <a:rPr lang="af-ZA" i="1" dirty="0">
                <a:effectLst>
                  <a:outerShdw blurRad="38100" dist="38100" dir="2700000" algn="tl">
                    <a:srgbClr val="000000">
                      <a:alpha val="43137"/>
                    </a:srgbClr>
                  </a:outerShdw>
                </a:effectLst>
              </a:rPr>
              <a:t/>
            </a:r>
            <a:br>
              <a:rPr lang="af-ZA" i="1" dirty="0">
                <a:effectLst>
                  <a:outerShdw blurRad="38100" dist="38100" dir="2700000" algn="tl">
                    <a:srgbClr val="000000">
                      <a:alpha val="43137"/>
                    </a:srgbClr>
                  </a:outerShdw>
                </a:effectLst>
              </a:rPr>
            </a:br>
            <a:r>
              <a:rPr lang="af-ZA" i="1" dirty="0" smtClean="0">
                <a:effectLst>
                  <a:outerShdw blurRad="38100" dist="38100" dir="2700000" algn="tl">
                    <a:srgbClr val="000000">
                      <a:alpha val="43137"/>
                    </a:srgbClr>
                  </a:outerShdw>
                </a:effectLst>
              </a:rPr>
              <a:t>“</a:t>
            </a:r>
            <a:r>
              <a:rPr lang="af-ZA" i="1" dirty="0">
                <a:effectLst>
                  <a:outerShdw blurRad="38100" dist="38100" dir="2700000" algn="tl">
                    <a:srgbClr val="000000">
                      <a:alpha val="43137"/>
                    </a:srgbClr>
                  </a:outerShdw>
                </a:effectLst>
              </a:rPr>
              <a:t>Toe het ek gesien dat die dier en die konings van die aarde met hulle leërs bymekaargekom het om oorlog te maak teen die Ruiter op die wit perd en teen sy leër</a:t>
            </a:r>
            <a:r>
              <a:rPr lang="af-ZA" i="1" dirty="0" smtClean="0">
                <a:effectLst>
                  <a:outerShdw blurRad="38100" dist="38100" dir="2700000" algn="tl">
                    <a:srgbClr val="000000">
                      <a:alpha val="43137"/>
                    </a:srgbClr>
                  </a:outerShdw>
                </a:effectLst>
              </a:rPr>
              <a:t>.”</a:t>
            </a:r>
            <a:endParaRPr lang="af-ZA" dirty="0">
              <a:effectLst>
                <a:outerShdw blurRad="38100" dist="38100" dir="2700000" algn="tl">
                  <a:srgbClr val="000000">
                    <a:alpha val="43137"/>
                  </a:srgbClr>
                </a:outerShdw>
              </a:effectLst>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effectLst>
                  <a:outerShdw blurRad="38100" dist="38100" dir="2700000" algn="tl">
                    <a:srgbClr val="000000">
                      <a:alpha val="43137"/>
                    </a:srgbClr>
                  </a:outerShdw>
                </a:effectLst>
              </a:rPr>
              <a:t>Open. 19:20</a:t>
            </a:r>
            <a:r>
              <a:rPr lang="af-ZA" i="1" dirty="0">
                <a:solidFill>
                  <a:srgbClr val="00B050"/>
                </a:solidFill>
                <a:effectLst>
                  <a:outerShdw blurRad="38100" dist="38100" dir="2700000" algn="tl">
                    <a:srgbClr val="000000">
                      <a:alpha val="43137"/>
                    </a:srgbClr>
                  </a:outerShdw>
                </a:effectLst>
              </a:rPr>
              <a:t> </a:t>
            </a:r>
            <a:r>
              <a:rPr lang="af-ZA" i="1" dirty="0">
                <a:effectLst>
                  <a:outerShdw blurRad="38100" dist="38100" dir="2700000" algn="tl">
                    <a:srgbClr val="000000">
                      <a:alpha val="43137"/>
                    </a:srgbClr>
                  </a:outerShdw>
                </a:effectLst>
              </a:rPr>
              <a:t>	</a:t>
            </a:r>
            <a:r>
              <a:rPr lang="af-ZA" i="1" dirty="0" smtClean="0">
                <a:effectLst>
                  <a:outerShdw blurRad="38100" dist="38100" dir="2700000" algn="tl">
                    <a:srgbClr val="000000">
                      <a:alpha val="43137"/>
                    </a:srgbClr>
                  </a:outerShdw>
                </a:effectLst>
              </a:rPr>
              <a:t/>
            </a:r>
            <a:br>
              <a:rPr lang="af-ZA" i="1" dirty="0" smtClean="0">
                <a:effectLst>
                  <a:outerShdw blurRad="38100" dist="38100" dir="2700000" algn="tl">
                    <a:srgbClr val="000000">
                      <a:alpha val="43137"/>
                    </a:srgbClr>
                  </a:outerShdw>
                </a:effectLst>
              </a:rPr>
            </a:br>
            <a:r>
              <a:rPr lang="af-ZA" i="1" dirty="0">
                <a:effectLst>
                  <a:outerShdw blurRad="38100" dist="38100" dir="2700000" algn="tl">
                    <a:srgbClr val="000000">
                      <a:alpha val="43137"/>
                    </a:srgbClr>
                  </a:outerShdw>
                </a:effectLst>
              </a:rPr>
              <a:t/>
            </a:r>
            <a:br>
              <a:rPr lang="af-ZA" i="1" dirty="0">
                <a:effectLst>
                  <a:outerShdw blurRad="38100" dist="38100" dir="2700000" algn="tl">
                    <a:srgbClr val="000000">
                      <a:alpha val="43137"/>
                    </a:srgbClr>
                  </a:outerShdw>
                </a:effectLst>
              </a:rPr>
            </a:br>
            <a:r>
              <a:rPr lang="af-ZA" i="1" dirty="0" smtClean="0">
                <a:effectLst>
                  <a:outerShdw blurRad="38100" dist="38100" dir="2700000" algn="tl">
                    <a:srgbClr val="000000">
                      <a:alpha val="43137"/>
                    </a:srgbClr>
                  </a:outerShdw>
                </a:effectLst>
              </a:rPr>
              <a:t>“</a:t>
            </a:r>
            <a:r>
              <a:rPr lang="af-ZA" i="1" dirty="0">
                <a:effectLst>
                  <a:outerShdw blurRad="38100" dist="38100" dir="2700000" algn="tl">
                    <a:srgbClr val="000000">
                      <a:alpha val="43137"/>
                    </a:srgbClr>
                  </a:outerShdw>
                </a:effectLst>
              </a:rPr>
              <a:t>Die dier is toe gevange geneem en saam met hom ook die vals profeet wat die wondertekens vir die dier gedoen en daarmee die mense mislei het wat die merk van die dier aanvaar en sy beeld aanbid het. Hulle twee is lewend in die vuurpoel gegooi wat met swael brand</a:t>
            </a:r>
            <a:r>
              <a:rPr lang="af-ZA" i="1" dirty="0" smtClean="0">
                <a:effectLst>
                  <a:outerShdw blurRad="38100" dist="38100" dir="2700000" algn="tl">
                    <a:srgbClr val="000000">
                      <a:alpha val="43137"/>
                    </a:srgbClr>
                  </a:outerShdw>
                </a:effectLst>
              </a:rPr>
              <a:t>.”</a:t>
            </a:r>
            <a:endParaRPr lang="af-ZA" dirty="0">
              <a:effectLst>
                <a:outerShdw blurRad="38100" dist="38100" dir="2700000" algn="tl">
                  <a:srgbClr val="000000">
                    <a:alpha val="43137"/>
                  </a:srgbClr>
                </a:outerShdw>
              </a:effectLst>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effectLst>
                  <a:outerShdw blurRad="38100" dist="38100" dir="2700000" algn="tl">
                    <a:srgbClr val="000000">
                      <a:alpha val="43137"/>
                    </a:srgbClr>
                  </a:outerShdw>
                </a:effectLst>
              </a:rPr>
              <a:t>Open. 19:21</a:t>
            </a:r>
            <a:r>
              <a:rPr lang="af-ZA" i="1" dirty="0">
                <a:solidFill>
                  <a:srgbClr val="00B050"/>
                </a:solidFill>
                <a:effectLst>
                  <a:outerShdw blurRad="38100" dist="38100" dir="2700000" algn="tl">
                    <a:srgbClr val="000000">
                      <a:alpha val="43137"/>
                    </a:srgbClr>
                  </a:outerShdw>
                </a:effectLst>
              </a:rPr>
              <a:t> </a:t>
            </a:r>
            <a:r>
              <a:rPr lang="af-ZA" i="1" dirty="0">
                <a:effectLst>
                  <a:outerShdw blurRad="38100" dist="38100" dir="2700000" algn="tl">
                    <a:srgbClr val="000000">
                      <a:alpha val="43137"/>
                    </a:srgbClr>
                  </a:outerShdw>
                </a:effectLst>
              </a:rPr>
              <a:t>	</a:t>
            </a:r>
            <a:r>
              <a:rPr lang="af-ZA" i="1" dirty="0" smtClean="0">
                <a:effectLst>
                  <a:outerShdw blurRad="38100" dist="38100" dir="2700000" algn="tl">
                    <a:srgbClr val="000000">
                      <a:alpha val="43137"/>
                    </a:srgbClr>
                  </a:outerShdw>
                </a:effectLst>
              </a:rPr>
              <a:t/>
            </a:r>
            <a:br>
              <a:rPr lang="af-ZA" i="1" dirty="0" smtClean="0">
                <a:effectLst>
                  <a:outerShdw blurRad="38100" dist="38100" dir="2700000" algn="tl">
                    <a:srgbClr val="000000">
                      <a:alpha val="43137"/>
                    </a:srgbClr>
                  </a:outerShdw>
                </a:effectLst>
              </a:rPr>
            </a:br>
            <a:r>
              <a:rPr lang="af-ZA" i="1" dirty="0">
                <a:effectLst>
                  <a:outerShdw blurRad="38100" dist="38100" dir="2700000" algn="tl">
                    <a:srgbClr val="000000">
                      <a:alpha val="43137"/>
                    </a:srgbClr>
                  </a:outerShdw>
                </a:effectLst>
              </a:rPr>
              <a:t/>
            </a:r>
            <a:br>
              <a:rPr lang="af-ZA" i="1" dirty="0">
                <a:effectLst>
                  <a:outerShdw blurRad="38100" dist="38100" dir="2700000" algn="tl">
                    <a:srgbClr val="000000">
                      <a:alpha val="43137"/>
                    </a:srgbClr>
                  </a:outerShdw>
                </a:effectLst>
              </a:rPr>
            </a:br>
            <a:r>
              <a:rPr lang="af-ZA" i="1" dirty="0" smtClean="0">
                <a:effectLst>
                  <a:outerShdw blurRad="38100" dist="38100" dir="2700000" algn="tl">
                    <a:srgbClr val="000000">
                      <a:alpha val="43137"/>
                    </a:srgbClr>
                  </a:outerShdw>
                </a:effectLst>
              </a:rPr>
              <a:t>“</a:t>
            </a:r>
            <a:r>
              <a:rPr lang="af-ZA" i="1" dirty="0">
                <a:effectLst>
                  <a:outerShdw blurRad="38100" dist="38100" dir="2700000" algn="tl">
                    <a:srgbClr val="000000">
                      <a:alpha val="43137"/>
                    </a:srgbClr>
                  </a:outerShdw>
                </a:effectLst>
              </a:rPr>
              <a:t>Die ander mense is doodgemaak met die swaard wat uitgegaan het uit die mond van die Ruiter op die wit perd. Al die roofvoëls het hulle dik geëet aan die vleis</a:t>
            </a:r>
            <a:r>
              <a:rPr lang="af-ZA" i="1" dirty="0" smtClean="0">
                <a:effectLst>
                  <a:outerShdw blurRad="38100" dist="38100" dir="2700000" algn="tl">
                    <a:srgbClr val="000000">
                      <a:alpha val="43137"/>
                    </a:srgbClr>
                  </a:outerShdw>
                </a:effectLst>
              </a:rPr>
              <a:t>.”</a:t>
            </a:r>
            <a:endParaRPr lang="af-ZA" dirty="0">
              <a:effectLst>
                <a:outerShdw blurRad="38100" dist="38100" dir="2700000" algn="tl">
                  <a:srgbClr val="000000">
                    <a:alpha val="43137"/>
                  </a:srgbClr>
                </a:outerShdw>
              </a:effectLst>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48000"/>
            <a:lum/>
          </a:blip>
          <a:srcRect/>
          <a:stretch>
            <a:fillRect/>
          </a:stretch>
        </a:blipFill>
        <a:effectLst/>
      </p:bgPr>
    </p:bg>
    <p:spTree>
      <p:nvGrpSpPr>
        <p:cNvPr id="1" name=""/>
        <p:cNvGrpSpPr/>
        <p:nvPr/>
      </p:nvGrpSpPr>
      <p:grpSpPr>
        <a:xfrm>
          <a:off x="0" y="0"/>
          <a:ext cx="0" cy="0"/>
          <a:chOff x="0" y="0"/>
          <a:chExt cx="0" cy="0"/>
        </a:xfrm>
      </p:grpSpPr>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effectLst>
                  <a:outerShdw blurRad="38100" dist="38100" dir="2700000" algn="tl">
                    <a:srgbClr val="000000">
                      <a:alpha val="43137"/>
                    </a:srgbClr>
                  </a:outerShdw>
                </a:effectLst>
              </a:rPr>
              <a:t>Matt. 13:41</a:t>
            </a:r>
            <a:r>
              <a:rPr lang="af-ZA" i="1" dirty="0">
                <a:solidFill>
                  <a:srgbClr val="00B050"/>
                </a:solidFill>
                <a:effectLst>
                  <a:outerShdw blurRad="38100" dist="38100" dir="2700000" algn="tl">
                    <a:srgbClr val="000000">
                      <a:alpha val="43137"/>
                    </a:srgbClr>
                  </a:outerShdw>
                </a:effectLst>
              </a:rPr>
              <a:t> </a:t>
            </a:r>
            <a:r>
              <a:rPr lang="af-ZA" i="1" dirty="0">
                <a:effectLst>
                  <a:outerShdw blurRad="38100" dist="38100" dir="2700000" algn="tl">
                    <a:srgbClr val="000000">
                      <a:alpha val="43137"/>
                    </a:srgbClr>
                  </a:outerShdw>
                </a:effectLst>
              </a:rPr>
              <a:t>	</a:t>
            </a:r>
            <a:r>
              <a:rPr lang="af-ZA" i="1" dirty="0" smtClean="0">
                <a:effectLst>
                  <a:outerShdw blurRad="38100" dist="38100" dir="2700000" algn="tl">
                    <a:srgbClr val="000000">
                      <a:alpha val="43137"/>
                    </a:srgbClr>
                  </a:outerShdw>
                </a:effectLst>
              </a:rPr>
              <a:t/>
            </a:r>
            <a:br>
              <a:rPr lang="af-ZA" i="1" dirty="0" smtClean="0">
                <a:effectLst>
                  <a:outerShdw blurRad="38100" dist="38100" dir="2700000" algn="tl">
                    <a:srgbClr val="000000">
                      <a:alpha val="43137"/>
                    </a:srgbClr>
                  </a:outerShdw>
                </a:effectLst>
              </a:rPr>
            </a:br>
            <a:r>
              <a:rPr lang="af-ZA" i="1" dirty="0">
                <a:effectLst>
                  <a:outerShdw blurRad="38100" dist="38100" dir="2700000" algn="tl">
                    <a:srgbClr val="000000">
                      <a:alpha val="43137"/>
                    </a:srgbClr>
                  </a:outerShdw>
                </a:effectLst>
              </a:rPr>
              <a:t/>
            </a:r>
            <a:br>
              <a:rPr lang="af-ZA" i="1" dirty="0">
                <a:effectLst>
                  <a:outerShdw blurRad="38100" dist="38100" dir="2700000" algn="tl">
                    <a:srgbClr val="000000">
                      <a:alpha val="43137"/>
                    </a:srgbClr>
                  </a:outerShdw>
                </a:effectLst>
              </a:rPr>
            </a:br>
            <a:r>
              <a:rPr lang="af-ZA" i="1" dirty="0" smtClean="0">
                <a:effectLst>
                  <a:outerShdw blurRad="38100" dist="38100" dir="2700000" algn="tl">
                    <a:srgbClr val="000000">
                      <a:alpha val="43137"/>
                    </a:srgbClr>
                  </a:outerShdw>
                </a:effectLst>
              </a:rPr>
              <a:t>“</a:t>
            </a:r>
            <a:r>
              <a:rPr lang="af-ZA" i="1" dirty="0">
                <a:effectLst>
                  <a:outerShdw blurRad="38100" dist="38100" dir="2700000" algn="tl">
                    <a:srgbClr val="000000">
                      <a:alpha val="43137"/>
                    </a:srgbClr>
                  </a:outerShdw>
                </a:effectLst>
              </a:rPr>
              <a:t>Die Seun van die mens sal sy engele stuur, en hulle sal uit sy koninkryk verwyder almal wat ander mense in sonde laat val, en almal wat die wet van God oortree,”</a:t>
            </a:r>
            <a:endParaRPr lang="af-ZA" dirty="0">
              <a:effectLst>
                <a:outerShdw blurRad="38100" dist="38100" dir="2700000" algn="tl">
                  <a:srgbClr val="000000">
                    <a:alpha val="43137"/>
                  </a:srgbClr>
                </a:outerShdw>
              </a:effectLst>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effectLst>
                  <a:outerShdw blurRad="38100" dist="38100" dir="2700000" algn="tl">
                    <a:srgbClr val="000000">
                      <a:alpha val="43137"/>
                    </a:srgbClr>
                  </a:outerShdw>
                </a:effectLst>
              </a:rPr>
              <a:t>Matt. 13:49</a:t>
            </a:r>
            <a:r>
              <a:rPr lang="af-ZA" i="1" dirty="0">
                <a:solidFill>
                  <a:srgbClr val="00B050"/>
                </a:solidFill>
                <a:effectLst>
                  <a:outerShdw blurRad="38100" dist="38100" dir="2700000" algn="tl">
                    <a:srgbClr val="000000">
                      <a:alpha val="43137"/>
                    </a:srgbClr>
                  </a:outerShdw>
                </a:effectLst>
              </a:rPr>
              <a:t> </a:t>
            </a:r>
            <a:r>
              <a:rPr lang="af-ZA" i="1" dirty="0">
                <a:effectLst>
                  <a:outerShdw blurRad="38100" dist="38100" dir="2700000" algn="tl">
                    <a:srgbClr val="000000">
                      <a:alpha val="43137"/>
                    </a:srgbClr>
                  </a:outerShdw>
                </a:effectLst>
              </a:rPr>
              <a:t>	</a:t>
            </a:r>
            <a:r>
              <a:rPr lang="af-ZA" i="1" dirty="0" smtClean="0">
                <a:effectLst>
                  <a:outerShdw blurRad="38100" dist="38100" dir="2700000" algn="tl">
                    <a:srgbClr val="000000">
                      <a:alpha val="43137"/>
                    </a:srgbClr>
                  </a:outerShdw>
                </a:effectLst>
              </a:rPr>
              <a:t/>
            </a:r>
            <a:br>
              <a:rPr lang="af-ZA" i="1" dirty="0" smtClean="0">
                <a:effectLst>
                  <a:outerShdw blurRad="38100" dist="38100" dir="2700000" algn="tl">
                    <a:srgbClr val="000000">
                      <a:alpha val="43137"/>
                    </a:srgbClr>
                  </a:outerShdw>
                </a:effectLst>
              </a:rPr>
            </a:br>
            <a:r>
              <a:rPr lang="af-ZA" i="1" dirty="0">
                <a:effectLst>
                  <a:outerShdw blurRad="38100" dist="38100" dir="2700000" algn="tl">
                    <a:srgbClr val="000000">
                      <a:alpha val="43137"/>
                    </a:srgbClr>
                  </a:outerShdw>
                </a:effectLst>
              </a:rPr>
              <a:t/>
            </a:r>
            <a:br>
              <a:rPr lang="af-ZA" i="1" dirty="0">
                <a:effectLst>
                  <a:outerShdw blurRad="38100" dist="38100" dir="2700000" algn="tl">
                    <a:srgbClr val="000000">
                      <a:alpha val="43137"/>
                    </a:srgbClr>
                  </a:outerShdw>
                </a:effectLst>
              </a:rPr>
            </a:br>
            <a:r>
              <a:rPr lang="af-ZA" i="1" dirty="0" smtClean="0">
                <a:effectLst>
                  <a:outerShdw blurRad="38100" dist="38100" dir="2700000" algn="tl">
                    <a:srgbClr val="000000">
                      <a:alpha val="43137"/>
                    </a:srgbClr>
                  </a:outerShdw>
                </a:effectLst>
              </a:rPr>
              <a:t>“</a:t>
            </a:r>
            <a:r>
              <a:rPr lang="af-ZA" i="1" dirty="0">
                <a:effectLst>
                  <a:outerShdw blurRad="38100" dist="38100" dir="2700000" algn="tl">
                    <a:srgbClr val="000000">
                      <a:alpha val="43137"/>
                    </a:srgbClr>
                  </a:outerShdw>
                </a:effectLst>
              </a:rPr>
              <a:t>So sal dit by die voleinding van die wêreld wees. Die engele sal uitgaan en die slegtes skei van die goeies</a:t>
            </a:r>
            <a:r>
              <a:rPr lang="af-ZA" i="1" dirty="0" smtClean="0">
                <a:effectLst>
                  <a:outerShdw blurRad="38100" dist="38100" dir="2700000" algn="tl">
                    <a:srgbClr val="000000">
                      <a:alpha val="43137"/>
                    </a:srgbClr>
                  </a:outerShdw>
                </a:effectLst>
              </a:rPr>
              <a:t>”</a:t>
            </a:r>
            <a:endParaRPr lang="af-ZA" dirty="0">
              <a:effectLst>
                <a:outerShdw blurRad="38100" dist="38100" dir="2700000" algn="tl">
                  <a:srgbClr val="000000">
                    <a:alpha val="43137"/>
                  </a:srgbClr>
                </a:outerShdw>
              </a:effectLst>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effectLst>
                  <a:outerShdw blurRad="38100" dist="38100" dir="2700000" algn="tl">
                    <a:srgbClr val="000000">
                      <a:alpha val="43137"/>
                    </a:srgbClr>
                  </a:outerShdw>
                </a:effectLst>
              </a:rPr>
              <a:t>Hebr. 1:3 </a:t>
            </a:r>
            <a:r>
              <a:rPr lang="af-ZA" b="1" dirty="0">
                <a:effectLst>
                  <a:outerShdw blurRad="38100" dist="38100" dir="2700000" algn="tl">
                    <a:srgbClr val="000000">
                      <a:alpha val="43137"/>
                    </a:srgbClr>
                  </a:outerShdw>
                </a:effectLst>
              </a:rPr>
              <a:t>	</a:t>
            </a:r>
            <a:r>
              <a:rPr lang="af-ZA" b="1" dirty="0" smtClean="0">
                <a:effectLst>
                  <a:outerShdw blurRad="38100" dist="38100" dir="2700000" algn="tl">
                    <a:srgbClr val="000000">
                      <a:alpha val="43137"/>
                    </a:srgbClr>
                  </a:outerShdw>
                </a:effectLst>
              </a:rPr>
              <a:t/>
            </a:r>
            <a:br>
              <a:rPr lang="af-ZA" b="1" dirty="0" smtClean="0">
                <a:effectLst>
                  <a:outerShdw blurRad="38100" dist="38100" dir="2700000" algn="tl">
                    <a:srgbClr val="000000">
                      <a:alpha val="43137"/>
                    </a:srgbClr>
                  </a:outerShdw>
                </a:effectLst>
              </a:rPr>
            </a:br>
            <a:r>
              <a:rPr lang="af-ZA" b="1" dirty="0">
                <a:effectLst>
                  <a:outerShdw blurRad="38100" dist="38100" dir="2700000" algn="tl">
                    <a:srgbClr val="000000">
                      <a:alpha val="43137"/>
                    </a:srgbClr>
                  </a:outerShdw>
                </a:effectLst>
              </a:rPr>
              <a:t/>
            </a:r>
            <a:br>
              <a:rPr lang="af-ZA" b="1" dirty="0">
                <a:effectLst>
                  <a:outerShdw blurRad="38100" dist="38100" dir="2700000" algn="tl">
                    <a:srgbClr val="000000">
                      <a:alpha val="43137"/>
                    </a:srgbClr>
                  </a:outerShdw>
                </a:effectLst>
              </a:rPr>
            </a:br>
            <a:r>
              <a:rPr lang="af-ZA" i="1" dirty="0" smtClean="0">
                <a:effectLst>
                  <a:outerShdw blurRad="38100" dist="38100" dir="2700000" algn="tl">
                    <a:srgbClr val="000000">
                      <a:alpha val="43137"/>
                    </a:srgbClr>
                  </a:outerShdw>
                </a:effectLst>
              </a:rPr>
              <a:t>“</a:t>
            </a:r>
            <a:r>
              <a:rPr lang="af-ZA" i="1" dirty="0">
                <a:effectLst>
                  <a:outerShdw blurRad="38100" dist="38100" dir="2700000" algn="tl">
                    <a:srgbClr val="000000">
                      <a:alpha val="43137"/>
                    </a:srgbClr>
                  </a:outerShdw>
                </a:effectLst>
              </a:rPr>
              <a:t>Uit Hom straal die heerlikheid van God en Hy is die ewebeeld van die wese van God. Hy hou alle dinge deur sy magswoord in stand.”</a:t>
            </a:r>
            <a:endParaRPr lang="af-ZA" dirty="0">
              <a:effectLst>
                <a:outerShdw blurRad="38100" dist="38100" dir="2700000" algn="tl">
                  <a:srgbClr val="000000">
                    <a:alpha val="43137"/>
                  </a:srgbClr>
                </a:outerShdw>
              </a:effectLst>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effectLst>
                  <a:outerShdw blurRad="38100" dist="38100" dir="2700000" algn="tl">
                    <a:srgbClr val="000000">
                      <a:alpha val="43137"/>
                    </a:srgbClr>
                  </a:outerShdw>
                </a:effectLst>
              </a:rPr>
              <a:t>Luk 21:25</a:t>
            </a:r>
            <a:r>
              <a:rPr lang="af-ZA" i="1" dirty="0">
                <a:solidFill>
                  <a:srgbClr val="00B050"/>
                </a:solidFill>
                <a:effectLst>
                  <a:outerShdw blurRad="38100" dist="38100" dir="2700000" algn="tl">
                    <a:srgbClr val="000000">
                      <a:alpha val="43137"/>
                    </a:srgbClr>
                  </a:outerShdw>
                </a:effectLst>
              </a:rPr>
              <a:t> 	</a:t>
            </a:r>
            <a:r>
              <a:rPr lang="af-ZA" i="1" dirty="0" smtClean="0">
                <a:effectLst>
                  <a:outerShdw blurRad="38100" dist="38100" dir="2700000" algn="tl">
                    <a:srgbClr val="000000">
                      <a:alpha val="43137"/>
                    </a:srgbClr>
                  </a:outerShdw>
                </a:effectLst>
              </a:rPr>
              <a:t/>
            </a:r>
            <a:br>
              <a:rPr lang="af-ZA" i="1" dirty="0" smtClean="0">
                <a:effectLst>
                  <a:outerShdw blurRad="38100" dist="38100" dir="2700000" algn="tl">
                    <a:srgbClr val="000000">
                      <a:alpha val="43137"/>
                    </a:srgbClr>
                  </a:outerShdw>
                </a:effectLst>
              </a:rPr>
            </a:br>
            <a:r>
              <a:rPr lang="af-ZA" i="1" dirty="0">
                <a:effectLst>
                  <a:outerShdw blurRad="38100" dist="38100" dir="2700000" algn="tl">
                    <a:srgbClr val="000000">
                      <a:alpha val="43137"/>
                    </a:srgbClr>
                  </a:outerShdw>
                </a:effectLst>
              </a:rPr>
              <a:t/>
            </a:r>
            <a:br>
              <a:rPr lang="af-ZA" i="1" dirty="0">
                <a:effectLst>
                  <a:outerShdw blurRad="38100" dist="38100" dir="2700000" algn="tl">
                    <a:srgbClr val="000000">
                      <a:alpha val="43137"/>
                    </a:srgbClr>
                  </a:outerShdw>
                </a:effectLst>
              </a:rPr>
            </a:br>
            <a:r>
              <a:rPr lang="af-ZA" i="1" dirty="0" smtClean="0">
                <a:effectLst>
                  <a:outerShdw blurRad="38100" dist="38100" dir="2700000" algn="tl">
                    <a:srgbClr val="000000">
                      <a:alpha val="43137"/>
                    </a:srgbClr>
                  </a:outerShdw>
                </a:effectLst>
              </a:rPr>
              <a:t>"</a:t>
            </a:r>
            <a:r>
              <a:rPr lang="af-ZA" i="1" dirty="0">
                <a:effectLst>
                  <a:outerShdw blurRad="38100" dist="38100" dir="2700000" algn="tl">
                    <a:srgbClr val="000000">
                      <a:alpha val="43137"/>
                    </a:srgbClr>
                  </a:outerShdw>
                </a:effectLst>
              </a:rPr>
              <a:t>Daar sal tekens wees aan son, maan en sterre. Op aarde sal daar radeloosheid onder die volke wees uit angs vir die gebulder van die see en sy vloedgolwe.”</a:t>
            </a:r>
            <a:endParaRPr lang="af-ZA" dirty="0">
              <a:effectLst>
                <a:outerShdw blurRad="38100" dist="38100" dir="2700000" algn="tl">
                  <a:srgbClr val="000000">
                    <a:alpha val="43137"/>
                  </a:srgbClr>
                </a:outerShdw>
              </a:effectLst>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effectLst>
                  <a:outerShdw blurRad="38100" dist="38100" dir="2700000" algn="tl">
                    <a:srgbClr val="000000">
                      <a:alpha val="43137"/>
                    </a:srgbClr>
                  </a:outerShdw>
                </a:effectLst>
              </a:rPr>
              <a:t>Luk 21:26</a:t>
            </a:r>
            <a:r>
              <a:rPr lang="af-ZA" i="1" dirty="0">
                <a:solidFill>
                  <a:srgbClr val="00B050"/>
                </a:solidFill>
                <a:effectLst>
                  <a:outerShdw blurRad="38100" dist="38100" dir="2700000" algn="tl">
                    <a:srgbClr val="000000">
                      <a:alpha val="43137"/>
                    </a:srgbClr>
                  </a:outerShdw>
                </a:effectLst>
              </a:rPr>
              <a:t> </a:t>
            </a:r>
            <a:r>
              <a:rPr lang="af-ZA" i="1" dirty="0">
                <a:effectLst>
                  <a:outerShdw blurRad="38100" dist="38100" dir="2700000" algn="tl">
                    <a:srgbClr val="000000">
                      <a:alpha val="43137"/>
                    </a:srgbClr>
                  </a:outerShdw>
                </a:effectLst>
              </a:rPr>
              <a:t>	</a:t>
            </a:r>
            <a:r>
              <a:rPr lang="af-ZA" i="1" dirty="0" smtClean="0">
                <a:effectLst>
                  <a:outerShdw blurRad="38100" dist="38100" dir="2700000" algn="tl">
                    <a:srgbClr val="000000">
                      <a:alpha val="43137"/>
                    </a:srgbClr>
                  </a:outerShdw>
                </a:effectLst>
              </a:rPr>
              <a:t/>
            </a:r>
            <a:br>
              <a:rPr lang="af-ZA" i="1" dirty="0" smtClean="0">
                <a:effectLst>
                  <a:outerShdw blurRad="38100" dist="38100" dir="2700000" algn="tl">
                    <a:srgbClr val="000000">
                      <a:alpha val="43137"/>
                    </a:srgbClr>
                  </a:outerShdw>
                </a:effectLst>
              </a:rPr>
            </a:br>
            <a:r>
              <a:rPr lang="af-ZA" i="1" dirty="0">
                <a:effectLst>
                  <a:outerShdw blurRad="38100" dist="38100" dir="2700000" algn="tl">
                    <a:srgbClr val="000000">
                      <a:alpha val="43137"/>
                    </a:srgbClr>
                  </a:outerShdw>
                </a:effectLst>
              </a:rPr>
              <a:t/>
            </a:r>
            <a:br>
              <a:rPr lang="af-ZA" i="1" dirty="0">
                <a:effectLst>
                  <a:outerShdw blurRad="38100" dist="38100" dir="2700000" algn="tl">
                    <a:srgbClr val="000000">
                      <a:alpha val="43137"/>
                    </a:srgbClr>
                  </a:outerShdw>
                </a:effectLst>
              </a:rPr>
            </a:br>
            <a:r>
              <a:rPr lang="af-ZA" i="1" dirty="0" smtClean="0">
                <a:effectLst>
                  <a:outerShdw blurRad="38100" dist="38100" dir="2700000" algn="tl">
                    <a:srgbClr val="000000">
                      <a:alpha val="43137"/>
                    </a:srgbClr>
                  </a:outerShdw>
                </a:effectLst>
              </a:rPr>
              <a:t>“</a:t>
            </a:r>
            <a:r>
              <a:rPr lang="af-ZA" i="1" dirty="0">
                <a:effectLst>
                  <a:outerShdw blurRad="38100" dist="38100" dir="2700000" algn="tl">
                    <a:srgbClr val="000000">
                      <a:alpha val="43137"/>
                    </a:srgbClr>
                  </a:outerShdw>
                </a:effectLst>
              </a:rPr>
              <a:t>Die mense sal beswyk van vrees en spanning oor die dinge wat oor die hele wêreld aan die kom is, want die kragte van die hemelruim sal ontwrig word</a:t>
            </a:r>
            <a:r>
              <a:rPr lang="af-ZA" i="1" dirty="0"/>
              <a:t>.”</a:t>
            </a:r>
            <a:endParaRPr lang="af-ZA"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59000"/>
            <a:lum/>
          </a:blip>
          <a:srcRect/>
          <a:stretch>
            <a:fillRect/>
          </a:stretch>
        </a:blipFill>
        <a:effectLst/>
      </p:bgPr>
    </p:bg>
    <p:spTree>
      <p:nvGrpSpPr>
        <p:cNvPr id="1" name=""/>
        <p:cNvGrpSpPr/>
        <p:nvPr/>
      </p:nvGrpSpPr>
      <p:grpSpPr>
        <a:xfrm>
          <a:off x="0" y="0"/>
          <a:ext cx="0" cy="0"/>
          <a:chOff x="0" y="0"/>
          <a:chExt cx="0" cy="0"/>
        </a:xfrm>
      </p:grpSpPr>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normAutofit/>
          </a:bodyPr>
          <a:lstStyle/>
          <a:p>
            <a:r>
              <a:rPr lang="af-ZA" sz="6000" b="1" dirty="0" smtClean="0">
                <a:solidFill>
                  <a:srgbClr val="00B050"/>
                </a:solidFill>
              </a:rPr>
              <a:t>Open 6:12-17</a:t>
            </a:r>
            <a:endParaRPr lang="af-ZA" sz="6000" b="1" dirty="0">
              <a:solidFill>
                <a:srgbClr val="00B050"/>
              </a:solidFill>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59000"/>
            <a:lum/>
          </a:blip>
          <a:srcRect/>
          <a:stretch>
            <a:fillRect/>
          </a:stretch>
        </a:blipFill>
        <a:effectLst/>
      </p:bgPr>
    </p:bg>
    <p:spTree>
      <p:nvGrpSpPr>
        <p:cNvPr id="1" name=""/>
        <p:cNvGrpSpPr/>
        <p:nvPr/>
      </p:nvGrpSpPr>
      <p:grpSpPr>
        <a:xfrm>
          <a:off x="0" y="0"/>
          <a:ext cx="0" cy="0"/>
          <a:chOff x="0" y="0"/>
          <a:chExt cx="0" cy="0"/>
        </a:xfrm>
      </p:grpSpPr>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effectLst>
                  <a:outerShdw blurRad="38100" dist="38100" dir="2700000" algn="tl">
                    <a:srgbClr val="000000">
                      <a:alpha val="43137"/>
                    </a:srgbClr>
                  </a:outerShdw>
                </a:effectLst>
              </a:rPr>
              <a:t>Hand. 1:11</a:t>
            </a:r>
            <a:r>
              <a:rPr lang="af-ZA" i="1" dirty="0">
                <a:solidFill>
                  <a:srgbClr val="00B050"/>
                </a:solidFill>
                <a:effectLst>
                  <a:outerShdw blurRad="38100" dist="38100" dir="2700000" algn="tl">
                    <a:srgbClr val="000000">
                      <a:alpha val="43137"/>
                    </a:srgbClr>
                  </a:outerShdw>
                </a:effectLst>
              </a:rPr>
              <a:t> </a:t>
            </a:r>
            <a:r>
              <a:rPr lang="af-ZA" i="1" dirty="0" smtClean="0">
                <a:effectLst>
                  <a:outerShdw blurRad="38100" dist="38100" dir="2700000" algn="tl">
                    <a:srgbClr val="000000">
                      <a:alpha val="43137"/>
                    </a:srgbClr>
                  </a:outerShdw>
                </a:effectLst>
              </a:rPr>
              <a:t/>
            </a:r>
            <a:br>
              <a:rPr lang="af-ZA" i="1" dirty="0" smtClean="0">
                <a:effectLst>
                  <a:outerShdw blurRad="38100" dist="38100" dir="2700000" algn="tl">
                    <a:srgbClr val="000000">
                      <a:alpha val="43137"/>
                    </a:srgbClr>
                  </a:outerShdw>
                </a:effectLst>
              </a:rPr>
            </a:br>
            <a:r>
              <a:rPr lang="af-ZA" i="1" dirty="0" smtClean="0">
                <a:effectLst>
                  <a:outerShdw blurRad="38100" dist="38100" dir="2700000" algn="tl">
                    <a:srgbClr val="000000">
                      <a:alpha val="43137"/>
                    </a:srgbClr>
                  </a:outerShdw>
                </a:effectLst>
              </a:rPr>
              <a:t/>
            </a:r>
            <a:br>
              <a:rPr lang="af-ZA" i="1" dirty="0" smtClean="0">
                <a:effectLst>
                  <a:outerShdw blurRad="38100" dist="38100" dir="2700000" algn="tl">
                    <a:srgbClr val="000000">
                      <a:alpha val="43137"/>
                    </a:srgbClr>
                  </a:outerShdw>
                </a:effectLst>
              </a:rPr>
            </a:br>
            <a:r>
              <a:rPr lang="af-ZA" i="1" dirty="0" smtClean="0">
                <a:effectLst>
                  <a:outerShdw blurRad="38100" dist="38100" dir="2700000" algn="tl">
                    <a:srgbClr val="000000">
                      <a:alpha val="43137"/>
                    </a:srgbClr>
                  </a:outerShdw>
                </a:effectLst>
              </a:rPr>
              <a:t>“</a:t>
            </a:r>
            <a:r>
              <a:rPr lang="af-ZA" i="1" dirty="0">
                <a:effectLst>
                  <a:outerShdw blurRad="38100" dist="38100" dir="2700000" algn="tl">
                    <a:srgbClr val="000000">
                      <a:alpha val="43137"/>
                    </a:srgbClr>
                  </a:outerShdw>
                </a:effectLst>
              </a:rPr>
              <a:t>Dié sê toe vir hulle: "Galileërs, waarom staan julle so na die hemel en kyk? Hierdie Jesus wat van julle af na die hemel toe opgeneem is, sal net so terugkom soos julle Hom na die hemel toe sien opgaan het."</a:t>
            </a:r>
            <a:endParaRPr lang="af-ZA" dirty="0">
              <a:effectLst>
                <a:outerShdw blurRad="38100" dist="38100" dir="2700000" algn="tl">
                  <a:srgbClr val="000000">
                    <a:alpha val="43137"/>
                  </a:srgbClr>
                </a:outerShdw>
              </a:effectLst>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58000"/>
            <a:lum/>
          </a:blip>
          <a:srcRect/>
          <a:stretch>
            <a:fillRect/>
          </a:stretch>
        </a:blipFill>
        <a:effectLst/>
      </p:bgPr>
    </p:bg>
    <p:spTree>
      <p:nvGrpSpPr>
        <p:cNvPr id="1" name=""/>
        <p:cNvGrpSpPr/>
        <p:nvPr/>
      </p:nvGrpSpPr>
      <p:grpSpPr>
        <a:xfrm>
          <a:off x="0" y="0"/>
          <a:ext cx="0" cy="0"/>
          <a:chOff x="0" y="0"/>
          <a:chExt cx="0" cy="0"/>
        </a:xfrm>
      </p:grpSpPr>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TotalTime>
  <Words>27</Words>
  <Application>Microsoft Office PowerPoint</Application>
  <PresentationFormat>On-screen Show (4:3)</PresentationFormat>
  <Paragraphs>10</Paragraphs>
  <Slides>16</Slides>
  <Notes>0</Notes>
  <HiddenSlides>0</HiddenSlides>
  <MMClips>0</MMClips>
  <ScaleCrop>false</ScaleCrop>
  <HeadingPairs>
    <vt:vector size="4" baseType="variant">
      <vt:variant>
        <vt:lpstr>Theme</vt:lpstr>
      </vt:variant>
      <vt:variant>
        <vt:i4>1</vt:i4>
      </vt:variant>
      <vt:variant>
        <vt:lpstr>Slide Titles</vt:lpstr>
      </vt:variant>
      <vt:variant>
        <vt:i4>16</vt:i4>
      </vt:variant>
    </vt:vector>
  </HeadingPairs>
  <TitlesOfParts>
    <vt:vector size="17" baseType="lpstr">
      <vt:lpstr>Office Theme</vt:lpstr>
      <vt:lpstr>Slide 1</vt:lpstr>
      <vt:lpstr>Hebr. 1:3    “Uit Hom straal die heerlikheid van God en Hy is die ewebeeld van die wese van God. Hy hou alle dinge deur sy magswoord in stand.”</vt:lpstr>
      <vt:lpstr>Luk 21:25    "Daar sal tekens wees aan son, maan en sterre. Op aarde sal daar radeloosheid onder die volke wees uit angs vir die gebulder van die see en sy vloedgolwe.”</vt:lpstr>
      <vt:lpstr>Luk 21:26    “Die mense sal beswyk van vrees en spanning oor die dinge wat oor die hele wêreld aan die kom is, want die kragte van die hemelruim sal ontwrig word.”</vt:lpstr>
      <vt:lpstr>Slide 5</vt:lpstr>
      <vt:lpstr>Open 6:12-17</vt:lpstr>
      <vt:lpstr>Slide 7</vt:lpstr>
      <vt:lpstr>Hand. 1:11   “Dié sê toe vir hulle: "Galileërs, waarom staan julle so na die hemel en kyk? Hierdie Jesus wat van julle af na die hemel toe opgeneem is, sal net so terugkom soos julle Hom na die hemel toe sien opgaan het."</vt:lpstr>
      <vt:lpstr>Slide 9</vt:lpstr>
      <vt:lpstr>Open. 19:19    “Toe het ek gesien dat die dier en die konings van die aarde met hulle leërs bymekaargekom het om oorlog te maak teen die Ruiter op die wit perd en teen sy leër.”</vt:lpstr>
      <vt:lpstr>Open. 19:20    “Die dier is toe gevange geneem en saam met hom ook die vals profeet wat die wondertekens vir die dier gedoen en daarmee die mense mislei het wat die merk van die dier aanvaar en sy beeld aanbid het. Hulle twee is lewend in die vuurpoel gegooi wat met swael brand.”</vt:lpstr>
      <vt:lpstr>Open. 19:21    “Die ander mense is doodgemaak met die swaard wat uitgegaan het uit die mond van die Ruiter op die wit perd. Al die roofvoëls het hulle dik geëet aan die vleis.”</vt:lpstr>
      <vt:lpstr>Slide 13</vt:lpstr>
      <vt:lpstr>Matt. 13:41    “Die Seun van die mens sal sy engele stuur, en hulle sal uit sy koninkryk verwyder almal wat ander mense in sonde laat val, en almal wat die wet van God oortree,”</vt:lpstr>
      <vt:lpstr>Matt. 13:49    “So sal dit by die voleinding van die wêreld wees. Die engele sal uitgaan en die slegtes skei van die goeies”</vt:lpstr>
      <vt:lpstr>Slide 16</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Sparrow</dc:creator>
  <cp:lastModifiedBy>Sparrow</cp:lastModifiedBy>
  <cp:revision>1</cp:revision>
  <dcterms:created xsi:type="dcterms:W3CDTF">2014-09-26T05:47:02Z</dcterms:created>
  <dcterms:modified xsi:type="dcterms:W3CDTF">2014-09-26T05:55:31Z</dcterms:modified>
</cp:coreProperties>
</file>