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363" autoAdjust="0"/>
    <p:restoredTop sz="94660"/>
  </p:normalViewPr>
  <p:slideViewPr>
    <p:cSldViewPr>
      <p:cViewPr varScale="1">
        <p:scale>
          <a:sx n="111" d="100"/>
          <a:sy n="111" d="100"/>
        </p:scale>
        <p:origin x="-13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B4A3B-01AD-4076-812A-EC508D9C8A3A}" type="datetimeFigureOut">
              <a:rPr lang="en-US" smtClean="0"/>
              <a:t>10/31/2014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B2D8-C37C-4C12-8440-6827415AADF1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B4A3B-01AD-4076-812A-EC508D9C8A3A}" type="datetimeFigureOut">
              <a:rPr lang="en-US" smtClean="0"/>
              <a:t>10/31/2014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B2D8-C37C-4C12-8440-6827415AADF1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B4A3B-01AD-4076-812A-EC508D9C8A3A}" type="datetimeFigureOut">
              <a:rPr lang="en-US" smtClean="0"/>
              <a:t>10/31/2014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B2D8-C37C-4C12-8440-6827415AADF1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B4A3B-01AD-4076-812A-EC508D9C8A3A}" type="datetimeFigureOut">
              <a:rPr lang="en-US" smtClean="0"/>
              <a:t>10/31/2014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B2D8-C37C-4C12-8440-6827415AADF1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B4A3B-01AD-4076-812A-EC508D9C8A3A}" type="datetimeFigureOut">
              <a:rPr lang="en-US" smtClean="0"/>
              <a:t>10/31/2014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B2D8-C37C-4C12-8440-6827415AADF1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B4A3B-01AD-4076-812A-EC508D9C8A3A}" type="datetimeFigureOut">
              <a:rPr lang="en-US" smtClean="0"/>
              <a:t>10/31/2014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B2D8-C37C-4C12-8440-6827415AADF1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B4A3B-01AD-4076-812A-EC508D9C8A3A}" type="datetimeFigureOut">
              <a:rPr lang="en-US" smtClean="0"/>
              <a:t>10/31/2014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B2D8-C37C-4C12-8440-6827415AADF1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B4A3B-01AD-4076-812A-EC508D9C8A3A}" type="datetimeFigureOut">
              <a:rPr lang="en-US" smtClean="0"/>
              <a:t>10/31/2014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B2D8-C37C-4C12-8440-6827415AADF1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B4A3B-01AD-4076-812A-EC508D9C8A3A}" type="datetimeFigureOut">
              <a:rPr lang="en-US" smtClean="0"/>
              <a:t>10/31/2014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B2D8-C37C-4C12-8440-6827415AADF1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B4A3B-01AD-4076-812A-EC508D9C8A3A}" type="datetimeFigureOut">
              <a:rPr lang="en-US" smtClean="0"/>
              <a:t>10/31/2014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B2D8-C37C-4C12-8440-6827415AADF1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B4A3B-01AD-4076-812A-EC508D9C8A3A}" type="datetimeFigureOut">
              <a:rPr lang="en-US" smtClean="0"/>
              <a:t>10/31/2014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B2D8-C37C-4C12-8440-6827415AADF1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B4A3B-01AD-4076-812A-EC508D9C8A3A}" type="datetimeFigureOut">
              <a:rPr lang="en-US" smtClean="0"/>
              <a:t>10/31/2014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09B2D8-C37C-4C12-8440-6827415AADF1}" type="slidenum">
              <a:rPr lang="en-ZA" smtClean="0"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Kor. 3:15</a:t>
            </a:r>
            <a:r>
              <a:rPr lang="af-ZA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iemand se werk verbrand, sal hy nie beloon word nie, en tog sal hy self gered word, maar soos iemand wat uit die vuur geruk is."</a:t>
            </a:r>
            <a:endParaRPr lang="en-Z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Spr. 10:5</a:t>
            </a:r>
            <a:r>
              <a:rPr lang="af-ZA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af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verstandige mens samel sy oes in as dit ryp is; 'n mens wat die oestyd deur slaap, verdien veragting</a:t>
            </a:r>
            <a:r>
              <a:rPr lang="af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."</a:t>
            </a:r>
            <a:endParaRPr lang="en-Z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Kor. 3:8</a:t>
            </a:r>
            <a:r>
              <a:rPr lang="af-ZA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een wat plant en die een wat natgooi, staan op gelyke voet: God sal elkeen beloon volgens sy werk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.”</a:t>
            </a:r>
            <a:endParaRPr lang="en-Z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many men the requirements of religion are more prominent than its gifts, and God is thought of as demanding rather than as ‘the giving God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.“</a:t>
            </a:r>
            <a:b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</a:t>
            </a:r>
            <a:r>
              <a:rPr lang="af-ZA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Alexander MacLaren</a:t>
            </a:r>
            <a:endParaRPr lang="en-ZA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gold does rust, and a life not devoted to God is never carried back to Him unspoiled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.“</a:t>
            </a:r>
            <a:b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</a:t>
            </a:r>
            <a:r>
              <a:rPr lang="af-ZA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Alexander MacLaren</a:t>
            </a:r>
            <a:r>
              <a:rPr lang="af-ZA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f-ZA" i="1" dirty="0" smtClean="0"/>
              <a:t>	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divine principle is that those who trust in Christ will gain everything, and those who do not trust in Him will loose everything</a:t>
            </a:r>
            <a:r>
              <a:rPr lang="af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".</a:t>
            </a:r>
            <a:r>
              <a:rPr lang="en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</a:t>
            </a:r>
            <a:r>
              <a:rPr lang="af-ZA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McArthur</a:t>
            </a:r>
            <a:r>
              <a:rPr lang="af-ZA" b="1" dirty="0" smtClean="0">
                <a:solidFill>
                  <a:srgbClr val="7030A0"/>
                </a:solidFill>
              </a:rPr>
              <a:t>	</a:t>
            </a:r>
            <a:endParaRPr lang="en-ZA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89</Words>
  <Application>Microsoft Office PowerPoint</Application>
  <PresentationFormat>On-screen Show (4:3)</PresentationFormat>
  <Paragraphs>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Spr. 10:5     "Die verstandige mens samel sy oes in as dit ryp is; 'n mens wat die oestyd deur slaap, verdien veragting."</vt:lpstr>
      <vt:lpstr>Slide 3</vt:lpstr>
      <vt:lpstr>1 Kor. 3:8     "Die een wat plant en die een wat natgooi, staan op gelyke voet: God sal elkeen beloon volgens sy werk.”</vt:lpstr>
      <vt:lpstr>Slide 5</vt:lpstr>
      <vt:lpstr>"To many men the requirements of religion are more prominent than its gifts, and God is thought of as demanding rather than as ‘the giving God.“     Alexander MacLaren</vt:lpstr>
      <vt:lpstr>"This gold does rust, and a life not devoted to God is never carried back to Him unspoiled.“     Alexander MacLaren  </vt:lpstr>
      <vt:lpstr>Slide 8</vt:lpstr>
      <vt:lpstr>"The divine principle is that those who trust in Christ will gain everything, and those who do not trust in Him will loose everything".      John McArthur </vt:lpstr>
      <vt:lpstr>1 Kor. 3:15     "as iemand se werk verbrand, sal hy nie beloon word nie, en tog sal hy self gered word, maar soos iemand wat uit die vuur geruk is."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Sparrow</dc:creator>
  <cp:lastModifiedBy>Sparrow</cp:lastModifiedBy>
  <cp:revision>1</cp:revision>
  <dcterms:created xsi:type="dcterms:W3CDTF">2014-10-31T06:34:13Z</dcterms:created>
  <dcterms:modified xsi:type="dcterms:W3CDTF">2014-10-31T06:42:47Z</dcterms:modified>
</cp:coreProperties>
</file>