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59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184" autoAdjust="0"/>
    <p:restoredTop sz="94660"/>
  </p:normalViewPr>
  <p:slideViewPr>
    <p:cSldViewPr>
      <p:cViewPr varScale="1">
        <p:scale>
          <a:sx n="111" d="100"/>
          <a:sy n="111" d="100"/>
        </p:scale>
        <p:origin x="-13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4E86-ABD8-4953-AE3B-A3CEBE3DD750}" type="datetimeFigureOut">
              <a:rPr lang="en-US" smtClean="0"/>
              <a:t>11/7/2014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E866-9971-4A71-9408-AA0FE91FED4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4E86-ABD8-4953-AE3B-A3CEBE3DD750}" type="datetimeFigureOut">
              <a:rPr lang="en-US" smtClean="0"/>
              <a:t>11/7/2014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E866-9971-4A71-9408-AA0FE91FED4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4E86-ABD8-4953-AE3B-A3CEBE3DD750}" type="datetimeFigureOut">
              <a:rPr lang="en-US" smtClean="0"/>
              <a:t>11/7/2014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E866-9971-4A71-9408-AA0FE91FED4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4E86-ABD8-4953-AE3B-A3CEBE3DD750}" type="datetimeFigureOut">
              <a:rPr lang="en-US" smtClean="0"/>
              <a:t>11/7/2014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E866-9971-4A71-9408-AA0FE91FED4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4E86-ABD8-4953-AE3B-A3CEBE3DD750}" type="datetimeFigureOut">
              <a:rPr lang="en-US" smtClean="0"/>
              <a:t>11/7/2014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E866-9971-4A71-9408-AA0FE91FED4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4E86-ABD8-4953-AE3B-A3CEBE3DD750}" type="datetimeFigureOut">
              <a:rPr lang="en-US" smtClean="0"/>
              <a:t>11/7/2014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E866-9971-4A71-9408-AA0FE91FED4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4E86-ABD8-4953-AE3B-A3CEBE3DD750}" type="datetimeFigureOut">
              <a:rPr lang="en-US" smtClean="0"/>
              <a:t>11/7/2014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E866-9971-4A71-9408-AA0FE91FED4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4E86-ABD8-4953-AE3B-A3CEBE3DD750}" type="datetimeFigureOut">
              <a:rPr lang="en-US" smtClean="0"/>
              <a:t>11/7/2014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E866-9971-4A71-9408-AA0FE91FED4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4E86-ABD8-4953-AE3B-A3CEBE3DD750}" type="datetimeFigureOut">
              <a:rPr lang="en-US" smtClean="0"/>
              <a:t>11/7/2014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E866-9971-4A71-9408-AA0FE91FED4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4E86-ABD8-4953-AE3B-A3CEBE3DD750}" type="datetimeFigureOut">
              <a:rPr lang="en-US" smtClean="0"/>
              <a:t>11/7/2014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E866-9971-4A71-9408-AA0FE91FED4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4E86-ABD8-4953-AE3B-A3CEBE3DD750}" type="datetimeFigureOut">
              <a:rPr lang="en-US" smtClean="0"/>
              <a:t>11/7/2014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E866-9971-4A71-9408-AA0FE91FED4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04E86-ABD8-4953-AE3B-A3CEBE3DD750}" type="datetimeFigureOut">
              <a:rPr lang="en-US" smtClean="0"/>
              <a:t>11/7/2014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3E866-9971-4A71-9408-AA0FE91FED4F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 8:19</a:t>
            </a:r>
            <a:r>
              <a:rPr lang="af-ZA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skepping sien met gespanne verwagting daarna uit dat God bekend sal maak wie sy kinders is."</a:t>
            </a:r>
            <a:endParaRPr lang="en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 7:24</a:t>
            </a:r>
            <a:r>
              <a:rPr lang="af-ZA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Elkeen dan wat hierdie woorde van My hoor en daarvolgens handel..."</a:t>
            </a:r>
            <a:endParaRPr lang="en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Jak. 2:17</a:t>
            </a:r>
            <a:r>
              <a:rPr lang="af-ZA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gaan dit ook met die geloof: as dit nie tot dade oorgaan nie, is dit sonder meer dood. "</a:t>
            </a:r>
            <a:endParaRPr lang="en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af-ZA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af-ZA" sz="5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fail to serve Christ's people is to fail to serve Him, and to fail to serve Him is to prove one does not belong to </a:t>
            </a:r>
            <a:r>
              <a:rPr lang="af-ZA" sz="5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Him</a:t>
            </a:r>
            <a:r>
              <a:rPr lang="af-ZA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br>
              <a:rPr lang="af-ZA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</a:t>
            </a:r>
            <a:r>
              <a:rPr lang="af-ZA" sz="5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McArthur</a:t>
            </a:r>
            <a:endParaRPr lang="en-ZA" sz="54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Ps. 90:8</a:t>
            </a:r>
            <a:r>
              <a:rPr lang="af-ZA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sien ons oortredinge raak, U bring die sondes wat ons wou wegsteek, aan die lig</a:t>
            </a: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."</a:t>
            </a:r>
            <a:endParaRPr lang="en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Jes. 3:11</a:t>
            </a:r>
            <a:r>
              <a:rPr lang="af-ZA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 ellende wag vir die skuldiges; wat hulle gedoen het, sal aan húlle gedoen word. </a:t>
            </a:r>
            <a:r>
              <a:rPr lang="af-ZA" i="1" dirty="0" smtClean="0"/>
              <a:t>"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Rom. 6:23</a:t>
            </a:r>
            <a:r>
              <a:rPr lang="af-ZA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loon wat die sonde gee, is die dood; die genadegawe wat God gee, is die ewige lewe in Christus Jesus ons Here."</a:t>
            </a:r>
            <a:endParaRPr lang="en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 5:22</a:t>
            </a:r>
            <a:r>
              <a:rPr lang="af-ZA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Self veroordeel die Vader niemand nie, maar die oordeel het Hy geheel en al aan die Seun oorgelaat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."</a:t>
            </a:r>
            <a:endParaRPr lang="en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Joël 3:14</a:t>
            </a:r>
            <a:r>
              <a:rPr lang="af-ZA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Daar is mense en nogmaals mense in die beslissingslaagte, want naby is die dag waarop die Here sal straf in die beslissingslaagte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."</a:t>
            </a:r>
            <a:endParaRPr lang="en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50</Words>
  <Application>Microsoft Office PowerPoint</Application>
  <PresentationFormat>On-screen Show (4:3)</PresentationFormat>
  <Paragraphs>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Ps. 90:8     "U sien ons oortredinge raak, U bring die sondes wat ons wou wegsteek, aan die lig."</vt:lpstr>
      <vt:lpstr>Jes. 3:11     "Maar ellende wag vir die skuldiges; wat hulle gedoen het, sal aan húlle gedoen word. "</vt:lpstr>
      <vt:lpstr>Rom. 6:23     "Die loon wat die sonde gee, is die dood; die genadegawe wat God gee, is die ewige lewe in Christus Jesus ons Here."</vt:lpstr>
      <vt:lpstr>Slide 5</vt:lpstr>
      <vt:lpstr>Joh 5:22     "Self veroordeel die Vader niemand nie, maar die oordeel het Hy geheel en al aan die Seun oorgelaat."</vt:lpstr>
      <vt:lpstr>Slide 7</vt:lpstr>
      <vt:lpstr>Joël 3:14     "Daar is mense en nogmaals mense in die beslissingslaagte, want naby is die dag waarop die Here sal straf in die beslissingslaagte."</vt:lpstr>
      <vt:lpstr>Slide 9</vt:lpstr>
      <vt:lpstr>Rom 8:19     "Die skepping sien met gespanne verwagting daarna uit dat God bekend sal maak wie sy kinders is."</vt:lpstr>
      <vt:lpstr>Slide 11</vt:lpstr>
      <vt:lpstr>Mat 7:24     "Elkeen dan wat hierdie woorde van My hoor en daarvolgens handel..."</vt:lpstr>
      <vt:lpstr>Jak. 2:17     "So gaan dit ook met die geloof: as dit nie tot dade oorgaan nie, is dit sonder meer dood. "</vt:lpstr>
      <vt:lpstr>Slide 14</vt:lpstr>
      <vt:lpstr>"To fail to serve Christ's people is to fail to serve Him, and to fail to serve Him is to prove one does not belong to Him“       John McArthur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Sparrow</cp:lastModifiedBy>
  <cp:revision>2</cp:revision>
  <dcterms:created xsi:type="dcterms:W3CDTF">2014-11-07T05:25:18Z</dcterms:created>
  <dcterms:modified xsi:type="dcterms:W3CDTF">2014-11-07T05:40:04Z</dcterms:modified>
</cp:coreProperties>
</file>