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425" autoAdjust="0"/>
    <p:restoredTop sz="94660"/>
  </p:normalViewPr>
  <p:slideViewPr>
    <p:cSldViewPr>
      <p:cViewPr varScale="1">
        <p:scale>
          <a:sx n="111" d="100"/>
          <a:sy n="111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9122-6AD4-4F73-8B81-D53A7713E8EF}" type="datetimeFigureOut">
              <a:rPr lang="af-ZA" smtClean="0"/>
              <a:t>2014/03/14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A4A6-E48E-4B5F-A7F0-0A1FC2315667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9122-6AD4-4F73-8B81-D53A7713E8EF}" type="datetimeFigureOut">
              <a:rPr lang="af-ZA" smtClean="0"/>
              <a:t>2014/03/14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A4A6-E48E-4B5F-A7F0-0A1FC2315667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9122-6AD4-4F73-8B81-D53A7713E8EF}" type="datetimeFigureOut">
              <a:rPr lang="af-ZA" smtClean="0"/>
              <a:t>2014/03/14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A4A6-E48E-4B5F-A7F0-0A1FC2315667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9122-6AD4-4F73-8B81-D53A7713E8EF}" type="datetimeFigureOut">
              <a:rPr lang="af-ZA" smtClean="0"/>
              <a:t>2014/03/14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A4A6-E48E-4B5F-A7F0-0A1FC2315667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9122-6AD4-4F73-8B81-D53A7713E8EF}" type="datetimeFigureOut">
              <a:rPr lang="af-ZA" smtClean="0"/>
              <a:t>2014/03/14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A4A6-E48E-4B5F-A7F0-0A1FC2315667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9122-6AD4-4F73-8B81-D53A7713E8EF}" type="datetimeFigureOut">
              <a:rPr lang="af-ZA" smtClean="0"/>
              <a:t>2014/03/14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A4A6-E48E-4B5F-A7F0-0A1FC2315667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9122-6AD4-4F73-8B81-D53A7713E8EF}" type="datetimeFigureOut">
              <a:rPr lang="af-ZA" smtClean="0"/>
              <a:t>2014/03/14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A4A6-E48E-4B5F-A7F0-0A1FC2315667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9122-6AD4-4F73-8B81-D53A7713E8EF}" type="datetimeFigureOut">
              <a:rPr lang="af-ZA" smtClean="0"/>
              <a:t>2014/03/14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A4A6-E48E-4B5F-A7F0-0A1FC2315667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9122-6AD4-4F73-8B81-D53A7713E8EF}" type="datetimeFigureOut">
              <a:rPr lang="af-ZA" smtClean="0"/>
              <a:t>2014/03/14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A4A6-E48E-4B5F-A7F0-0A1FC2315667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9122-6AD4-4F73-8B81-D53A7713E8EF}" type="datetimeFigureOut">
              <a:rPr lang="af-ZA" smtClean="0"/>
              <a:t>2014/03/14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A4A6-E48E-4B5F-A7F0-0A1FC2315667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9122-6AD4-4F73-8B81-D53A7713E8EF}" type="datetimeFigureOut">
              <a:rPr lang="af-ZA" smtClean="0"/>
              <a:t>2014/03/14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5A4A6-E48E-4B5F-A7F0-0A1FC2315667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B9122-6AD4-4F73-8B81-D53A7713E8EF}" type="datetimeFigureOut">
              <a:rPr lang="af-ZA" smtClean="0"/>
              <a:t>2014/03/14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5A4A6-E48E-4B5F-A7F0-0A1FC2315667}" type="slidenum">
              <a:rPr lang="af-ZA" smtClean="0"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r>
              <a:rPr lang="af-ZA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Aspekte van die Evangelie Waarheid:</a:t>
            </a:r>
            <a:endParaRPr lang="af-ZA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/>
          </a:bodyPr>
          <a:lstStyle/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ontvang in geloof (3-4):</a:t>
            </a:r>
          </a:p>
          <a:p>
            <a:pPr>
              <a:buNone/>
            </a:pPr>
            <a:endParaRPr lang="af-Z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r>
              <a:rPr lang="af-ZA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Aspekte van die Evangelie Waarheid:</a:t>
            </a:r>
            <a:endParaRPr lang="af-ZA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/>
          </a:bodyPr>
          <a:lstStyle/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ontvang in geloof (3-4):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Resultaat van liefde </a:t>
            </a:r>
            <a:r>
              <a:rPr lang="af-Z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4):</a:t>
            </a:r>
          </a:p>
          <a:p>
            <a:pPr>
              <a:buNone/>
            </a:pPr>
            <a:endParaRPr lang="af-Z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r>
              <a:rPr lang="af-ZA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Aspekte van die Evangelie Waarheid:</a:t>
            </a:r>
            <a:endParaRPr lang="af-ZA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/>
          </a:bodyPr>
          <a:lstStyle/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ontvang in geloof (3-4):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Resultaat van liefde </a:t>
            </a:r>
            <a:r>
              <a:rPr lang="af-Z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wat rus in hoop (5):</a:t>
            </a:r>
          </a:p>
          <a:p>
            <a:pPr>
              <a:buNone/>
            </a:pPr>
            <a:endParaRPr lang="af-Z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r>
              <a:rPr lang="af-ZA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Aspekte van die Evangelie Waarheid:</a:t>
            </a:r>
            <a:endParaRPr lang="af-ZA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/>
          </a:bodyPr>
          <a:lstStyle/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ontvang in geloof (3-4):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Resultaat van liefde </a:t>
            </a:r>
            <a:r>
              <a:rPr lang="af-Z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wat rus in hoop (5):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</a:t>
            </a: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bereik die hele wêreld (6):</a:t>
            </a:r>
          </a:p>
          <a:p>
            <a:pPr>
              <a:buNone/>
            </a:pPr>
            <a:endParaRPr lang="af-Z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r>
              <a:rPr lang="af-ZA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Aspekte van die Evangelie Waarheid:</a:t>
            </a:r>
            <a:endParaRPr lang="af-ZA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/>
          </a:bodyPr>
          <a:lstStyle/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ontvang in geloof (3-4):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Resultaat van liefde </a:t>
            </a:r>
            <a:r>
              <a:rPr lang="af-Z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wat rus in hoop (5):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</a:t>
            </a: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bereik die hele wêreld (6):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Waarheid bring vrug (6):</a:t>
            </a:r>
          </a:p>
          <a:p>
            <a:pPr>
              <a:buNone/>
            </a:pPr>
            <a:endParaRPr lang="af-Z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r>
              <a:rPr lang="af-ZA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Aspekte van die Evangelie Waarheid:</a:t>
            </a:r>
            <a:endParaRPr lang="af-ZA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/>
          </a:bodyPr>
          <a:lstStyle/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ontvang in geloof (3-4):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Resultaat van liefde </a:t>
            </a:r>
            <a:r>
              <a:rPr lang="af-Z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wat rus in hoop (5):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</a:t>
            </a: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bereik die hele wêreld (6):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Waarheid bring vrug (6):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is gegrond in genade (6):</a:t>
            </a:r>
          </a:p>
          <a:p>
            <a:pPr>
              <a:buNone/>
            </a:pPr>
            <a:endParaRPr lang="af-Z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r>
              <a:rPr lang="af-ZA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Aspekte van die Evangelie Waarheid:</a:t>
            </a:r>
            <a:endParaRPr lang="af-ZA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/>
          </a:bodyPr>
          <a:lstStyle/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ontvang in geloof (3-4):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Resultaat van liefde </a:t>
            </a:r>
            <a:r>
              <a:rPr lang="af-Z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wat rus in hoop (5):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</a:t>
            </a: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bereik die hele wêreld (6):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Waarheid bring vrug (6):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is gegrond in genade (6):</a:t>
            </a:r>
          </a:p>
          <a:p>
            <a:pPr marL="742950" lvl="0" indent="-742950">
              <a:buFont typeface="+mj-lt"/>
              <a:buAutoNum type="alphaLcParenR"/>
            </a:pPr>
            <a:r>
              <a:rPr lang="af-Z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Waarheid word getuig (7-8):</a:t>
            </a:r>
          </a:p>
          <a:p>
            <a:pPr>
              <a:buNone/>
            </a:pPr>
            <a:endParaRPr lang="af-Z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242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Aspekte van die Evangelie Waarheid:</vt:lpstr>
      <vt:lpstr>Aspekte van die Evangelie Waarheid:</vt:lpstr>
      <vt:lpstr>Aspekte van die Evangelie Waarheid:</vt:lpstr>
      <vt:lpstr>Aspekte van die Evangelie Waarheid:</vt:lpstr>
      <vt:lpstr>Aspekte van die Evangelie Waarheid:</vt:lpstr>
      <vt:lpstr>Aspekte van die Evangelie Waarheid:</vt:lpstr>
      <vt:lpstr>Aspekte van die Evangelie Waarheid: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1</cp:revision>
  <dcterms:created xsi:type="dcterms:W3CDTF">2014-03-14T05:48:53Z</dcterms:created>
  <dcterms:modified xsi:type="dcterms:W3CDTF">2014-03-14T05:52:57Z</dcterms:modified>
</cp:coreProperties>
</file>