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020" autoAdjust="0"/>
    <p:restoredTop sz="94660"/>
  </p:normalViewPr>
  <p:slideViewPr>
    <p:cSldViewPr>
      <p:cViewPr varScale="1">
        <p:scale>
          <a:sx n="111" d="100"/>
          <a:sy n="111" d="100"/>
        </p:scale>
        <p:origin x="-13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BC4C266A-6F7C-4AEF-81E3-B5F87A5EB07E}" type="datetimeFigureOut">
              <a:rPr lang="af-ZA" smtClean="0"/>
              <a:t>2014/04/17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C4C266A-6F7C-4AEF-81E3-B5F87A5EB07E}" type="datetimeFigureOut">
              <a:rPr lang="af-ZA" smtClean="0"/>
              <a:t>2014/04/17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C4C266A-6F7C-4AEF-81E3-B5F87A5EB07E}" type="datetimeFigureOut">
              <a:rPr lang="af-ZA" smtClean="0"/>
              <a:t>2014/04/17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BC4C266A-6F7C-4AEF-81E3-B5F87A5EB07E}" type="datetimeFigureOut">
              <a:rPr lang="af-ZA" smtClean="0"/>
              <a:t>2014/04/17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4C266A-6F7C-4AEF-81E3-B5F87A5EB07E}" type="datetimeFigureOut">
              <a:rPr lang="af-ZA" smtClean="0"/>
              <a:t>2014/04/17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BC4C266A-6F7C-4AEF-81E3-B5F87A5EB07E}" type="datetimeFigureOut">
              <a:rPr lang="af-ZA" smtClean="0"/>
              <a:t>2014/04/17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BC4C266A-6F7C-4AEF-81E3-B5F87A5EB07E}" type="datetimeFigureOut">
              <a:rPr lang="af-ZA" smtClean="0"/>
              <a:t>2014/04/17</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BC4C266A-6F7C-4AEF-81E3-B5F87A5EB07E}" type="datetimeFigureOut">
              <a:rPr lang="af-ZA" smtClean="0"/>
              <a:t>2014/04/17</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4C266A-6F7C-4AEF-81E3-B5F87A5EB07E}" type="datetimeFigureOut">
              <a:rPr lang="af-ZA" smtClean="0"/>
              <a:t>2014/04/17</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4C266A-6F7C-4AEF-81E3-B5F87A5EB07E}" type="datetimeFigureOut">
              <a:rPr lang="af-ZA" smtClean="0"/>
              <a:t>2014/04/17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4C266A-6F7C-4AEF-81E3-B5F87A5EB07E}" type="datetimeFigureOut">
              <a:rPr lang="af-ZA" smtClean="0"/>
              <a:t>2014/04/17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E7055A4-39BF-49B3-B2B3-660DDEABC4FE}"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4C266A-6F7C-4AEF-81E3-B5F87A5EB07E}" type="datetimeFigureOut">
              <a:rPr lang="af-ZA" smtClean="0"/>
              <a:t>2014/04/17</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055A4-39BF-49B3-B2B3-660DDEABC4FE}"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ln w="19050">
                  <a:solidFill>
                    <a:schemeClr val="tx1"/>
                  </a:solidFill>
                  <a:prstDash val="solid"/>
                </a:ln>
                <a:solidFill>
                  <a:srgbClr val="00B050"/>
                </a:solidFill>
                <a:effectLst>
                  <a:glow rad="228600">
                    <a:schemeClr val="accent1">
                      <a:satMod val="175000"/>
                      <a:alpha val="40000"/>
                    </a:schemeClr>
                  </a:glow>
                  <a:outerShdw blurRad="41275" dist="20320" dir="1800000" algn="tl" rotWithShape="0">
                    <a:srgbClr val="000000">
                      <a:alpha val="40000"/>
                    </a:srgbClr>
                  </a:outerShdw>
                </a:effectLst>
              </a:rPr>
              <a:t>Kol 3:5 </a:t>
            </a:r>
            <a:r>
              <a:rPr lang="af-ZA" b="1" dirty="0">
                <a:ln w="19050">
                  <a:solidFill>
                    <a:schemeClr val="tx1"/>
                  </a:solidFill>
                  <a:prstDash val="solid"/>
                </a:ln>
                <a:solidFill>
                  <a:srgbClr val="7030A0"/>
                </a:solidFill>
                <a:effectLst>
                  <a:glow rad="228600">
                    <a:schemeClr val="accent1">
                      <a:satMod val="175000"/>
                      <a:alpha val="40000"/>
                    </a:schemeClr>
                  </a:glow>
                  <a:outerShdw blurRad="41275" dist="20320" dir="1800000" algn="tl" rotWithShape="0">
                    <a:srgbClr val="000000">
                      <a:alpha val="40000"/>
                    </a:srgbClr>
                  </a:outerShdw>
                </a:effectLst>
              </a:rPr>
              <a:t>	</a:t>
            </a: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	</a:t>
            </a:r>
            <a:r>
              <a:rPr lang="af-ZA" b="1" i="1" dirty="0" smtClean="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
            </a:r>
            <a:br>
              <a:rPr lang="af-ZA" b="1" i="1" dirty="0" smtClean="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b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
            </a:r>
            <a:b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br>
            <a:r>
              <a:rPr lang="af-ZA" b="1" i="1" dirty="0" smtClean="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a:t>
            </a: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Daarom moet julle die aardse dinge doodmaak wat nog deel van julle lewe is: onsedelikheid, onreinheid, wellus, slegte begeertes, en gierigheid, wat afgodery is.”</a:t>
            </a:r>
            <a:endParaRPr lang="af-ZA" b="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“It takes a long time to come to the point of making this complete and effective decision about sin. It is, however, the greatest moment in your life once you decide that sin must die in you—not simply be restrained, suppressed, or counteracted, but crucified—just as Jesus Christ died for the sin of the world.” </a:t>
            </a:r>
            <a:b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b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				</a:t>
            </a:r>
            <a:r>
              <a:rPr lang="af-ZA" b="1" i="1" dirty="0">
                <a:ln w="19050">
                  <a:solidFill>
                    <a:schemeClr val="tx1"/>
                  </a:solidFill>
                  <a:prstDash val="solid"/>
                </a:ln>
                <a:solidFill>
                  <a:srgbClr val="7030A0"/>
                </a:solidFill>
                <a:effectLst>
                  <a:glow rad="228600">
                    <a:schemeClr val="accent1">
                      <a:satMod val="175000"/>
                      <a:alpha val="40000"/>
                    </a:schemeClr>
                  </a:glow>
                  <a:outerShdw blurRad="41275" dist="20320" dir="1800000" algn="tl" rotWithShape="0">
                    <a:srgbClr val="000000">
                      <a:alpha val="40000"/>
                    </a:srgbClr>
                  </a:outerShdw>
                </a:effectLst>
              </a:rPr>
              <a:t>Oswald Chambers</a:t>
            </a:r>
            <a:r>
              <a:rPr lang="af-ZA" dirty="0" smtClean="0"/>
              <a:t>	</a:t>
            </a:r>
            <a:endParaRPr lang="af-Z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9050">
                  <a:solidFill>
                    <a:schemeClr val="tx1"/>
                  </a:solidFill>
                  <a:prstDash val="solid"/>
                </a:ln>
                <a:solidFill>
                  <a:srgbClr val="00B050"/>
                </a:solidFill>
                <a:effectLst>
                  <a:glow rad="228600">
                    <a:schemeClr val="accent1">
                      <a:satMod val="175000"/>
                      <a:alpha val="40000"/>
                    </a:schemeClr>
                  </a:glow>
                  <a:outerShdw blurRad="41275" dist="20320" dir="1800000" algn="tl" rotWithShape="0">
                    <a:srgbClr val="000000">
                      <a:alpha val="40000"/>
                    </a:srgbClr>
                  </a:outerShdw>
                </a:effectLst>
              </a:rPr>
              <a:t>Gal 2:20</a:t>
            </a: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	</a:t>
            </a:r>
            <a:b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b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
            </a:r>
            <a:b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b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“...ek is saam met Christus gekruisig, en nou is dit nie meer ek wat lewe nie, maar Christus wat in my lewe. Die lewe wat ek nou nog hier lewe, leef ek in die geloof in die Seun van God wat sy liefde vir my bewys het deur sy lewe vir my af te lê.”</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9050">
                  <a:solidFill>
                    <a:schemeClr val="tx1"/>
                  </a:solidFill>
                  <a:prstDash val="solid"/>
                </a:ln>
                <a:solidFill>
                  <a:srgbClr val="00B050"/>
                </a:solidFill>
                <a:effectLst>
                  <a:glow rad="228600">
                    <a:schemeClr val="accent1">
                      <a:satMod val="175000"/>
                      <a:alpha val="40000"/>
                    </a:schemeClr>
                  </a:glow>
                  <a:outerShdw blurRad="41275" dist="20320" dir="1800000" algn="tl" rotWithShape="0">
                    <a:srgbClr val="000000">
                      <a:alpha val="40000"/>
                    </a:srgbClr>
                  </a:outerShdw>
                </a:effectLst>
              </a:rPr>
              <a:t>Joh 12:24 </a:t>
            </a: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	</a:t>
            </a:r>
            <a:b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b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
            </a:r>
            <a:b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br>
            <a:r>
              <a:rPr lang="af-ZA" b="1" i="1" dirty="0">
                <a:ln w="19050">
                  <a:solidFill>
                    <a:schemeClr val="tx1"/>
                  </a:solidFill>
                  <a:prstDash val="solid"/>
                </a:ln>
                <a:solidFill>
                  <a:schemeClr val="bg1"/>
                </a:solidFill>
                <a:effectLst>
                  <a:glow rad="228600">
                    <a:schemeClr val="accent1">
                      <a:satMod val="175000"/>
                      <a:alpha val="40000"/>
                    </a:schemeClr>
                  </a:glow>
                  <a:outerShdw blurRad="41275" dist="20320" dir="1800000" algn="tl" rotWithShape="0">
                    <a:srgbClr val="000000">
                      <a:alpha val="40000"/>
                    </a:srgbClr>
                  </a:outerShdw>
                </a:effectLst>
              </a:rPr>
              <a:t>“Dít verseker Ek julle: As ‘n koringkorrel nie in die grond val en sterwe nie, bly hy net een; maar as hy sterwe, bring hy ‘n groot oes in.”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69</Words>
  <Application>Microsoft Office PowerPoint</Application>
  <PresentationFormat>On-screen Show (4:3)</PresentationFormat>
  <Paragraphs>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Kol 3:5     “Daarom moet julle die aardse dinge doodmaak wat nog deel van julle lewe is: onsedelikheid, onreinheid, wellus, slegte begeertes, en gierigheid, wat afgodery is.”</vt:lpstr>
      <vt:lpstr>Slide 3</vt:lpstr>
      <vt:lpstr>“It takes a long time to come to the point of making this complete and effective decision about sin. It is, however, the greatest moment in your life once you decide that sin must die in you—not simply be restrained, suppressed, or counteracted, but crucified—just as Jesus Christ died for the sin of the world.”      Oswald Chambers </vt:lpstr>
      <vt:lpstr>Slide 5</vt:lpstr>
      <vt:lpstr>Gal 2:20   “...ek is saam met Christus gekruisig, en nou is dit nie meer ek wat lewe nie, maar Christus wat in my lewe. Die lewe wat ek nou nog hier lewe, leef ek in die geloof in die Seun van God wat sy liefde vir my bewys het deur sy lewe vir my af te lê.”</vt:lpstr>
      <vt:lpstr>Joh 12:24    “Dít verseker Ek julle: As ‘n koringkorrel nie in die grond val en sterwe nie, bly hy net een; maar as hy sterwe, bring hy ‘n groot oes in.”</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2014-04-17T08:43:14Z</dcterms:created>
  <dcterms:modified xsi:type="dcterms:W3CDTF">2014-04-17T08:51:57Z</dcterms:modified>
</cp:coreProperties>
</file>