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5" r:id="rId5"/>
    <p:sldId id="258" r:id="rId6"/>
    <p:sldId id="277" r:id="rId7"/>
    <p:sldId id="278" r:id="rId8"/>
    <p:sldId id="261" r:id="rId9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961" autoAdjust="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af-ZA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CD241A9-9F14-4A53-A906-27A69AD2F7D0}" type="datetimeFigureOut">
              <a:rPr lang="af-ZA" smtClean="0"/>
              <a:t>2014/04/25</a:t>
            </a:fld>
            <a:endParaRPr lang="af-Z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AB0FD79-4D32-4364-AC3C-8C82822149AC}" type="slidenum">
              <a:rPr lang="af-ZA" smtClean="0"/>
              <a:t>‹#›</a:t>
            </a:fld>
            <a:endParaRPr lang="af-ZA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28604"/>
            <a:ext cx="8929718" cy="6286544"/>
          </a:xfrm>
        </p:spPr>
        <p:txBody>
          <a:bodyPr anchor="t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relaxedInset"/>
            </a:sp3d>
          </a:bodyPr>
          <a:lstStyle/>
          <a:p>
            <a:pPr algn="l"/>
            <a:r>
              <a:rPr lang="af-ZA" dirty="0" smtClean="0"/>
              <a:t>		</a:t>
            </a:r>
            <a:r>
              <a:rPr lang="af-ZA" sz="4400" dirty="0" smtClean="0"/>
              <a:t>	</a:t>
            </a:r>
            <a:r>
              <a:rPr lang="af-ZA" sz="4400" b="1" u="sng" dirty="0" smtClean="0">
                <a:ln w="1270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Versoening</a:t>
            </a:r>
            <a:r>
              <a:rPr lang="af-ZA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af-ZA" sz="4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af-Z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44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plan</a:t>
            </a: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/>
            <a:r>
              <a:rPr lang="af-ZA" b="1" dirty="0" smtClean="0"/>
              <a:t>Rom 8:19</a:t>
            </a:r>
            <a:r>
              <a:rPr lang="af-ZA" dirty="0" smtClean="0"/>
              <a:t> 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>“</a:t>
            </a:r>
            <a:r>
              <a:rPr lang="af-ZA" i="1" dirty="0" smtClean="0"/>
              <a:t>Die skepping sien met gespanne verwagting daarna uit dat God bekend sal maak wie sy kinders is</a:t>
            </a:r>
            <a:r>
              <a:rPr lang="af-ZA" dirty="0" smtClean="0"/>
              <a:t>.”</a:t>
            </a:r>
            <a:br>
              <a:rPr lang="af-ZA" dirty="0" smtClean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28604"/>
            <a:ext cx="8929718" cy="6286544"/>
          </a:xfrm>
        </p:spPr>
        <p:txBody>
          <a:bodyPr anchor="t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relaxedInset"/>
            </a:sp3d>
          </a:bodyPr>
          <a:lstStyle/>
          <a:p>
            <a:pPr algn="l"/>
            <a:r>
              <a:rPr lang="af-ZA" dirty="0" smtClean="0"/>
              <a:t>			</a:t>
            </a:r>
            <a:r>
              <a:rPr lang="af-ZA" sz="4900" b="1" u="sng" dirty="0" smtClean="0">
                <a:ln w="1270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Versoening</a:t>
            </a:r>
            <a: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plan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manier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/>
            <a:r>
              <a:rPr lang="af-ZA" b="1" dirty="0" smtClean="0"/>
              <a:t>Heb </a:t>
            </a:r>
            <a:r>
              <a:rPr lang="af-ZA" b="1" dirty="0" smtClean="0"/>
              <a:t>9:22</a:t>
            </a:r>
            <a:br>
              <a:rPr lang="af-ZA" b="1" dirty="0" smtClean="0"/>
            </a:b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 </a:t>
            </a:r>
            <a:r>
              <a:rPr lang="af-ZA" i="1" dirty="0" smtClean="0"/>
              <a:t>	“Byna alles word volgens die wet met bloed gereinig, en sonder die vergieting van bloed vind daar geen vergewing plaas nie.”</a:t>
            </a:r>
            <a:r>
              <a:rPr lang="af-ZA" dirty="0" smtClean="0"/>
              <a:t/>
            </a:r>
            <a:br>
              <a:rPr lang="af-ZA" dirty="0" smtClean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28604"/>
            <a:ext cx="8929718" cy="6286544"/>
          </a:xfrm>
        </p:spPr>
        <p:txBody>
          <a:bodyPr anchor="t"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relaxedInset"/>
            </a:sp3d>
          </a:bodyPr>
          <a:lstStyle/>
          <a:p>
            <a:pPr algn="l"/>
            <a:r>
              <a:rPr lang="af-ZA" dirty="0" smtClean="0"/>
              <a:t>			</a:t>
            </a:r>
            <a:r>
              <a:rPr lang="af-ZA" sz="4900" b="1" u="sng" dirty="0" smtClean="0">
                <a:ln w="1270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Versoening</a:t>
            </a:r>
            <a: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plan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manier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doel 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28604"/>
            <a:ext cx="8929718" cy="6286544"/>
          </a:xfrm>
        </p:spPr>
        <p:txBody>
          <a:bodyPr anchor="t"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  <a:sp3d extrusionH="57150">
              <a:bevelT w="19050" h="12700" prst="relaxedInset"/>
            </a:sp3d>
          </a:bodyPr>
          <a:lstStyle/>
          <a:p>
            <a:pPr algn="l"/>
            <a:r>
              <a:rPr lang="af-ZA" dirty="0" smtClean="0"/>
              <a:t>			</a:t>
            </a:r>
            <a:r>
              <a:rPr lang="af-ZA" sz="4900" b="1" u="sng" dirty="0" smtClean="0">
                <a:ln w="1270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Versoening</a:t>
            </a:r>
            <a: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af-ZA" sz="49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plan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manier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doel 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Die Bewys</a:t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900" dirty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900" dirty="0" smtClean="0">
                <a:ln w="2857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/>
              <a:t/>
            </a:r>
            <a:br>
              <a:rPr lang="af-ZA" dirty="0"/>
            </a:b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ctr"/>
          <a:lstStyle/>
          <a:p>
            <a:pPr algn="ctr"/>
            <a:r>
              <a:rPr lang="af-ZA" dirty="0" smtClean="0"/>
              <a:t>“</a:t>
            </a:r>
            <a:r>
              <a:rPr lang="af-ZA" dirty="0" smtClean="0"/>
              <a:t>Perseverance is the hallmark of the true saint</a:t>
            </a:r>
            <a:r>
              <a:rPr lang="af-ZA" dirty="0" smtClean="0"/>
              <a:t>.”</a:t>
            </a:r>
            <a:r>
              <a:rPr lang="af-ZA" dirty="0" smtClean="0"/>
              <a:t> 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/>
            </a:r>
            <a:br>
              <a:rPr lang="af-ZA" dirty="0" smtClean="0"/>
            </a:br>
            <a:r>
              <a:rPr lang="af-ZA" dirty="0" smtClean="0"/>
              <a:t>				</a:t>
            </a:r>
            <a:r>
              <a:rPr lang="af-ZA" dirty="0" smtClean="0">
                <a:solidFill>
                  <a:srgbClr val="7030A0"/>
                </a:solidFill>
              </a:rPr>
              <a:t>John </a:t>
            </a:r>
            <a:r>
              <a:rPr lang="af-ZA" dirty="0" smtClean="0">
                <a:solidFill>
                  <a:srgbClr val="7030A0"/>
                </a:solidFill>
              </a:rPr>
              <a:t>MacArthur	</a:t>
            </a:r>
            <a:br>
              <a:rPr lang="af-ZA" dirty="0" smtClean="0">
                <a:solidFill>
                  <a:srgbClr val="7030A0"/>
                </a:solidFill>
              </a:rPr>
            </a:br>
            <a:endParaRPr lang="af-ZA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</TotalTime>
  <Words>14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Slide 1</vt:lpstr>
      <vt:lpstr>   Versoening   Die plan    </vt:lpstr>
      <vt:lpstr>Rom 8:19    “Die skepping sien met gespanne verwagting daarna uit dat God bekend sal maak wie sy kinders is.” </vt:lpstr>
      <vt:lpstr>   Versoening   Die plan   Die manier  </vt:lpstr>
      <vt:lpstr>Heb 9:22    “Byna alles word volgens die wet met bloed gereinig, en sonder die vergieting van bloed vind daar geen vergewing plaas nie.” </vt:lpstr>
      <vt:lpstr>   Versoening   Die plan   Die manier   Die doel     </vt:lpstr>
      <vt:lpstr>   Versoening   Die plan   Die manier   Die doel    Die Bewys     </vt:lpstr>
      <vt:lpstr>“Perseverance is the hallmark of the true saint.”        John MacArthur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2014-04-25T06:22:54Z</dcterms:created>
  <dcterms:modified xsi:type="dcterms:W3CDTF">2014-04-25T06:35:58Z</dcterms:modified>
</cp:coreProperties>
</file>