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af-Z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872" autoAdjust="0"/>
    <p:restoredTop sz="94660"/>
  </p:normalViewPr>
  <p:slideViewPr>
    <p:cSldViewPr>
      <p:cViewPr varScale="1">
        <p:scale>
          <a:sx n="134" d="100"/>
          <a:sy n="134" d="100"/>
        </p:scale>
        <p:origin x="-288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5BF0E-F73B-40E6-BD13-92E9B311A052}" type="datetimeFigureOut">
              <a:rPr lang="af-ZA" smtClean="0"/>
              <a:t>2014/05/04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8E021-99E1-4727-9907-87BA7DE8B448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5BF0E-F73B-40E6-BD13-92E9B311A052}" type="datetimeFigureOut">
              <a:rPr lang="af-ZA" smtClean="0"/>
              <a:t>2014/05/04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8E021-99E1-4727-9907-87BA7DE8B448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5BF0E-F73B-40E6-BD13-92E9B311A052}" type="datetimeFigureOut">
              <a:rPr lang="af-ZA" smtClean="0"/>
              <a:t>2014/05/04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8E021-99E1-4727-9907-87BA7DE8B448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5BF0E-F73B-40E6-BD13-92E9B311A052}" type="datetimeFigureOut">
              <a:rPr lang="af-ZA" smtClean="0"/>
              <a:t>2014/05/04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8E021-99E1-4727-9907-87BA7DE8B448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5BF0E-F73B-40E6-BD13-92E9B311A052}" type="datetimeFigureOut">
              <a:rPr lang="af-ZA" smtClean="0"/>
              <a:t>2014/05/04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8E021-99E1-4727-9907-87BA7DE8B448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5BF0E-F73B-40E6-BD13-92E9B311A052}" type="datetimeFigureOut">
              <a:rPr lang="af-ZA" smtClean="0"/>
              <a:t>2014/05/04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8E021-99E1-4727-9907-87BA7DE8B448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5BF0E-F73B-40E6-BD13-92E9B311A052}" type="datetimeFigureOut">
              <a:rPr lang="af-ZA" smtClean="0"/>
              <a:t>2014/05/04</a:t>
            </a:fld>
            <a:endParaRPr lang="af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8E021-99E1-4727-9907-87BA7DE8B448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5BF0E-F73B-40E6-BD13-92E9B311A052}" type="datetimeFigureOut">
              <a:rPr lang="af-ZA" smtClean="0"/>
              <a:t>2014/05/04</a:t>
            </a:fld>
            <a:endParaRPr lang="af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8E021-99E1-4727-9907-87BA7DE8B448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5BF0E-F73B-40E6-BD13-92E9B311A052}" type="datetimeFigureOut">
              <a:rPr lang="af-ZA" smtClean="0"/>
              <a:t>2014/05/04</a:t>
            </a:fld>
            <a:endParaRPr lang="af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8E021-99E1-4727-9907-87BA7DE8B448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5BF0E-F73B-40E6-BD13-92E9B311A052}" type="datetimeFigureOut">
              <a:rPr lang="af-ZA" smtClean="0"/>
              <a:t>2014/05/04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8E021-99E1-4727-9907-87BA7DE8B448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5BF0E-F73B-40E6-BD13-92E9B311A052}" type="datetimeFigureOut">
              <a:rPr lang="af-ZA" smtClean="0"/>
              <a:t>2014/05/04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8E021-99E1-4727-9907-87BA7DE8B448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40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85BF0E-F73B-40E6-BD13-92E9B311A052}" type="datetimeFigureOut">
              <a:rPr lang="af-ZA" smtClean="0"/>
              <a:t>2014/05/04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88E021-99E1-4727-9907-87BA7DE8B448}" type="slidenum">
              <a:rPr lang="af-ZA" smtClean="0"/>
              <a:t>‹#›</a:t>
            </a:fld>
            <a:endParaRPr lang="af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 Kor. 9:16</a:t>
            </a:r>
            <a:r>
              <a:rPr lang="af-ZA" b="1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af-ZA" b="1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	</a:t>
            </a:r>
            <a:r>
              <a:rPr lang="af-ZA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af-ZA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af-ZA" b="1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af-ZA" b="1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af-ZA" b="1" i="1" dirty="0" smtClean="0">
                <a:ln w="28575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“</a:t>
            </a:r>
            <a:r>
              <a:rPr lang="af-ZA" b="1" i="1" dirty="0">
                <a:ln w="28575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As ek die evangelie verkondig, is dit nie vir my ‘n rede om te roem nie. Ek verkondig die evangelie omdat ek móét! En wee my as ek dit nie doen nie!”</a:t>
            </a:r>
            <a:r>
              <a:rPr lang="af-ZA" b="1" dirty="0">
                <a:ln w="28575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		</a:t>
            </a:r>
            <a:r>
              <a:rPr lang="af-ZA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	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af-ZA" b="1" i="1" dirty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 Christian who has lost the joy of the ministry does not have bad circumstances, but bad connections</a:t>
            </a:r>
            <a:r>
              <a:rPr lang="af-ZA" b="1" dirty="0" smtClean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.”</a:t>
            </a:r>
            <a:br>
              <a:rPr lang="af-ZA" b="1" dirty="0" smtClean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af-ZA" b="1" dirty="0" smtClean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af-ZA" b="1" dirty="0" smtClean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af-ZA" b="1" dirty="0" smtClean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af-ZA" b="1" dirty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af-ZA" b="1" dirty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af-ZA" b="1" dirty="0" smtClean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				</a:t>
            </a:r>
            <a:r>
              <a:rPr lang="af-ZA" b="1" dirty="0" smtClean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	John MacArthur</a:t>
            </a:r>
            <a:endParaRPr lang="af-ZA" dirty="0">
              <a:ln w="1905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28</Words>
  <Application>Microsoft Macintosh PowerPoint</Application>
  <PresentationFormat>On-screen Show (4:3)</PresentationFormat>
  <Paragraphs>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1 Kor. 9:16    “As ek die evangelie verkondig, is dit nie vir my ‘n rede om te roem nie. Ek verkondig die evangelie omdat ek móét! En wee my as ek dit nie doen nie!”   </vt:lpstr>
      <vt:lpstr>PowerPoint Presentation</vt:lpstr>
      <vt:lpstr>“A Christian who has lost the joy of the ministry does not have bad circumstances, but bad connections.”         John MacArthur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Sparrow</dc:creator>
  <cp:lastModifiedBy>Pottie</cp:lastModifiedBy>
  <cp:revision>3</cp:revision>
  <dcterms:created xsi:type="dcterms:W3CDTF">2014-05-02T05:29:10Z</dcterms:created>
  <dcterms:modified xsi:type="dcterms:W3CDTF">2014-05-04T05:22:13Z</dcterms:modified>
</cp:coreProperties>
</file>