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2" r:id="rId5"/>
    <p:sldId id="266" r:id="rId6"/>
    <p:sldId id="264" r:id="rId7"/>
    <p:sldId id="259" r:id="rId8"/>
    <p:sldId id="267" r:id="rId9"/>
    <p:sldId id="268" r:id="rId10"/>
    <p:sldId id="261" r:id="rId11"/>
    <p:sldId id="269" r:id="rId12"/>
    <p:sldId id="263" r:id="rId13"/>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662" autoAdjust="0"/>
    <p:restoredTop sz="94660"/>
  </p:normalViewPr>
  <p:slideViewPr>
    <p:cSldViewPr>
      <p:cViewPr varScale="1">
        <p:scale>
          <a:sx n="111" d="100"/>
          <a:sy n="111" d="100"/>
        </p:scale>
        <p:origin x="-13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C616B5D1-A385-46DC-B3C3-089DED51F458}" type="datetimeFigureOut">
              <a:rPr lang="af-ZA" smtClean="0"/>
              <a:t>2014/05/09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616B5D1-A385-46DC-B3C3-089DED51F458}" type="datetimeFigureOut">
              <a:rPr lang="af-ZA" smtClean="0"/>
              <a:t>2014/05/09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616B5D1-A385-46DC-B3C3-089DED51F458}" type="datetimeFigureOut">
              <a:rPr lang="af-ZA" smtClean="0"/>
              <a:t>2014/05/09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616B5D1-A385-46DC-B3C3-089DED51F458}" type="datetimeFigureOut">
              <a:rPr lang="af-ZA" smtClean="0"/>
              <a:t>2014/05/09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16B5D1-A385-46DC-B3C3-089DED51F458}" type="datetimeFigureOut">
              <a:rPr lang="af-ZA" smtClean="0"/>
              <a:t>2014/05/09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C616B5D1-A385-46DC-B3C3-089DED51F458}" type="datetimeFigureOut">
              <a:rPr lang="af-ZA" smtClean="0"/>
              <a:t>2014/05/09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C616B5D1-A385-46DC-B3C3-089DED51F458}" type="datetimeFigureOut">
              <a:rPr lang="af-ZA" smtClean="0"/>
              <a:t>2014/05/09</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C616B5D1-A385-46DC-B3C3-089DED51F458}" type="datetimeFigureOut">
              <a:rPr lang="af-ZA" smtClean="0"/>
              <a:t>2014/05/09</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16B5D1-A385-46DC-B3C3-089DED51F458}" type="datetimeFigureOut">
              <a:rPr lang="af-ZA" smtClean="0"/>
              <a:t>2014/05/09</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16B5D1-A385-46DC-B3C3-089DED51F458}" type="datetimeFigureOut">
              <a:rPr lang="af-ZA" smtClean="0"/>
              <a:t>2014/05/09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16B5D1-A385-46DC-B3C3-089DED51F458}" type="datetimeFigureOut">
              <a:rPr lang="af-ZA" smtClean="0"/>
              <a:t>2014/05/09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7C4F5B8D-B2C9-447F-A625-00ADCEDE4B0B}"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6B5D1-A385-46DC-B3C3-089DED51F458}" type="datetimeFigureOut">
              <a:rPr lang="af-ZA" smtClean="0"/>
              <a:t>2014/05/09</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4F5B8D-B2C9-447F-A625-00ADCEDE4B0B}"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1 Joh. 2:6</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Hy wat sê dat hy in Hom bly, behoort self ook so te wandel soos Hy gewandel het.”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5400" u="sng" dirty="0" smtClean="0">
                <a:effectLst>
                  <a:outerShdw blurRad="38100" dist="38100" dir="2700000" algn="tl">
                    <a:srgbClr val="000000">
                      <a:alpha val="43137"/>
                    </a:srgbClr>
                  </a:outerShdw>
                </a:effectLst>
              </a:rPr>
              <a:t>Doel van die gemeente</a:t>
            </a:r>
            <a:endParaRPr lang="af-ZA" sz="5400"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500174"/>
            <a:ext cx="9144000" cy="5357826"/>
          </a:xfrm>
        </p:spPr>
        <p:txBody>
          <a:bodyPr>
            <a:normAutofit/>
          </a:bodyPr>
          <a:lstStyle/>
          <a:p>
            <a:pPr lvl="0"/>
            <a:r>
              <a:rPr lang="af-ZA" sz="4800" dirty="0">
                <a:effectLst>
                  <a:outerShdw blurRad="38100" dist="38100" dir="2700000" algn="tl">
                    <a:srgbClr val="000000">
                      <a:alpha val="43137"/>
                    </a:srgbClr>
                  </a:outerShdw>
                </a:effectLst>
              </a:rPr>
              <a:t>'n Sterk hart (2):</a:t>
            </a:r>
          </a:p>
          <a:p>
            <a:pPr lvl="0"/>
            <a:r>
              <a:rPr lang="af-ZA" sz="4800" dirty="0">
                <a:effectLst>
                  <a:outerShdw blurRad="38100" dist="38100" dir="2700000" algn="tl">
                    <a:srgbClr val="000000">
                      <a:alpha val="43137"/>
                    </a:srgbClr>
                  </a:outerShdw>
                </a:effectLst>
              </a:rPr>
              <a:t>Een in liefde (2):</a:t>
            </a:r>
          </a:p>
          <a:p>
            <a:pPr lvl="0"/>
            <a:r>
              <a:rPr lang="af-ZA" sz="4800" dirty="0">
                <a:effectLst>
                  <a:outerShdw blurRad="38100" dist="38100" dir="2700000" algn="tl">
                    <a:srgbClr val="000000">
                      <a:alpha val="43137"/>
                    </a:srgbClr>
                  </a:outerShdw>
                </a:effectLst>
              </a:rPr>
              <a:t>Volledige insig (2-5):</a:t>
            </a:r>
          </a:p>
          <a:p>
            <a:pPr lvl="0"/>
            <a:r>
              <a:rPr lang="af-ZA" sz="4800" dirty="0">
                <a:effectLst>
                  <a:outerShdw blurRad="38100" dist="38100" dir="2700000" algn="tl">
                    <a:srgbClr val="000000">
                      <a:alpha val="43137"/>
                    </a:srgbClr>
                  </a:outerShdw>
                </a:effectLst>
              </a:rPr>
              <a:t>Wandel met Christus (6-7):</a:t>
            </a:r>
          </a:p>
          <a:p>
            <a:pPr lvl="0"/>
            <a:r>
              <a:rPr lang="af-ZA" sz="4800" dirty="0">
                <a:effectLst>
                  <a:outerShdw blurRad="38100" dist="38100" dir="2700000" algn="tl">
                    <a:srgbClr val="000000">
                      <a:alpha val="43137"/>
                    </a:srgbClr>
                  </a:outerShdw>
                </a:effectLst>
              </a:rPr>
              <a:t>Vol bankbaarheid (7):</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5400" u="sng" dirty="0" smtClean="0">
                <a:effectLst>
                  <a:outerShdw blurRad="38100" dist="38100" dir="2700000" algn="tl">
                    <a:srgbClr val="000000">
                      <a:alpha val="43137"/>
                    </a:srgbClr>
                  </a:outerShdw>
                </a:effectLst>
              </a:rPr>
              <a:t>Doel van die gemeente</a:t>
            </a:r>
            <a:endParaRPr lang="af-ZA" sz="5400"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500174"/>
            <a:ext cx="9144000" cy="5357826"/>
          </a:xfrm>
        </p:spPr>
        <p:txBody>
          <a:bodyPr>
            <a:normAutofit/>
          </a:bodyPr>
          <a:lstStyle/>
          <a:p>
            <a:pPr lvl="0"/>
            <a:r>
              <a:rPr lang="af-ZA" sz="4800" dirty="0">
                <a:effectLst>
                  <a:outerShdw blurRad="38100" dist="38100" dir="2700000" algn="tl">
                    <a:srgbClr val="000000">
                      <a:alpha val="43137"/>
                    </a:srgbClr>
                  </a:outerShdw>
                </a:effectLst>
              </a:rPr>
              <a:t>'n Sterk hart (2</a:t>
            </a:r>
            <a:r>
              <a:rPr lang="af-ZA" sz="4800" dirty="0" smtClean="0">
                <a:effectLst>
                  <a:outerShdw blurRad="38100" dist="38100" dir="2700000" algn="tl">
                    <a:srgbClr val="000000">
                      <a:alpha val="43137"/>
                    </a:srgbClr>
                  </a:outerShdw>
                </a:effectLst>
              </a:rPr>
              <a:t>):</a:t>
            </a:r>
            <a:endParaRPr lang="af-ZA" sz="48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Jer 17:9</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Die hart is bedriegliker as enigiets anders, hy is ongeneeslik; wie kan hom verstaan?</a:t>
            </a:r>
            <a:r>
              <a:rPr lang="af-ZA" dirty="0">
                <a:effectLst>
                  <a:outerShdw blurRad="38100" dist="38100" dir="2700000" algn="tl">
                    <a:srgbClr val="000000">
                      <a:alpha val="43137"/>
                    </a:srgbClr>
                  </a:outerShdw>
                </a:effectLst>
              </a:rPr>
              <a:t>”.</a:t>
            </a:r>
            <a:r>
              <a:rPr lang="af-ZA" dirty="0"/>
              <a:t/>
            </a:r>
            <a:br>
              <a:rPr lang="af-ZA" dirty="0"/>
            </a:br>
            <a:endParaRPr lang="af-Z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Spr. 4:23</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Wees veral versigtig met wat in jou hart omgaan, want dit bepaal jou hele lewe.”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5400" u="sng" dirty="0" smtClean="0">
                <a:effectLst>
                  <a:outerShdw blurRad="38100" dist="38100" dir="2700000" algn="tl">
                    <a:srgbClr val="000000">
                      <a:alpha val="43137"/>
                    </a:srgbClr>
                  </a:outerShdw>
                </a:effectLst>
              </a:rPr>
              <a:t>Doel van die gemeente</a:t>
            </a:r>
            <a:endParaRPr lang="af-ZA" sz="5400"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500174"/>
            <a:ext cx="9144000" cy="5357826"/>
          </a:xfrm>
        </p:spPr>
        <p:txBody>
          <a:bodyPr>
            <a:normAutofit/>
          </a:bodyPr>
          <a:lstStyle/>
          <a:p>
            <a:pPr lvl="0"/>
            <a:r>
              <a:rPr lang="af-ZA" sz="4800" dirty="0">
                <a:effectLst>
                  <a:outerShdw blurRad="38100" dist="38100" dir="2700000" algn="tl">
                    <a:srgbClr val="000000">
                      <a:alpha val="43137"/>
                    </a:srgbClr>
                  </a:outerShdw>
                </a:effectLst>
              </a:rPr>
              <a:t>'n Sterk hart (2):</a:t>
            </a:r>
          </a:p>
          <a:p>
            <a:pPr lvl="0"/>
            <a:r>
              <a:rPr lang="af-ZA" sz="4800" dirty="0">
                <a:effectLst>
                  <a:outerShdw blurRad="38100" dist="38100" dir="2700000" algn="tl">
                    <a:srgbClr val="000000">
                      <a:alpha val="43137"/>
                    </a:srgbClr>
                  </a:outerShdw>
                </a:effectLst>
              </a:rPr>
              <a:t>Een in liefde (2</a:t>
            </a:r>
            <a:r>
              <a:rPr lang="af-ZA" sz="4800" dirty="0" smtClean="0">
                <a:effectLst>
                  <a:outerShdw blurRad="38100" dist="38100" dir="2700000" algn="tl">
                    <a:srgbClr val="000000">
                      <a:alpha val="43137"/>
                    </a:srgbClr>
                  </a:outerShdw>
                </a:effectLst>
              </a:rPr>
              <a:t>):</a:t>
            </a:r>
            <a:endParaRPr lang="af-ZA" sz="48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Joh 17:21</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Ek bid dat hulle almal een mag wees, net soos U, Vader, in My is en Ek in U, dat hulle ook in Ons mag wees, sodat die wêreld kan glo dat U My gestuur het.”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Fil. </a:t>
            </a:r>
            <a:r>
              <a:rPr lang="af-ZA" b="1" dirty="0" smtClean="0">
                <a:effectLst>
                  <a:outerShdw blurRad="38100" dist="38100" dir="2700000" algn="tl">
                    <a:srgbClr val="000000">
                      <a:alpha val="43137"/>
                    </a:srgbClr>
                  </a:outerShdw>
                </a:effectLst>
              </a:rPr>
              <a:t>2:3-4 </a:t>
            </a:r>
            <a:r>
              <a:rPr lang="af-ZA" b="1" dirty="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Moet niks uit selfsug of eersug doen nie, maar in nederigheid moet die een die ander hoër ag as homself</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Julle </a:t>
            </a:r>
            <a:r>
              <a:rPr lang="af-ZA" i="1" dirty="0">
                <a:effectLst>
                  <a:outerShdw blurRad="38100" dist="38100" dir="2700000" algn="tl">
                    <a:srgbClr val="000000">
                      <a:alpha val="43137"/>
                    </a:srgbClr>
                  </a:outerShdw>
                </a:effectLst>
              </a:rPr>
              <a:t>moenie net elkeen aan sy eie belange dink nie, maar ook aan dié van ander.”</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5400" u="sng" dirty="0" smtClean="0">
                <a:effectLst>
                  <a:outerShdw blurRad="38100" dist="38100" dir="2700000" algn="tl">
                    <a:srgbClr val="000000">
                      <a:alpha val="43137"/>
                    </a:srgbClr>
                  </a:outerShdw>
                </a:effectLst>
              </a:rPr>
              <a:t>Doel van die gemeente</a:t>
            </a:r>
            <a:endParaRPr lang="af-ZA" sz="5400"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500174"/>
            <a:ext cx="9144000" cy="5357826"/>
          </a:xfrm>
        </p:spPr>
        <p:txBody>
          <a:bodyPr>
            <a:normAutofit/>
          </a:bodyPr>
          <a:lstStyle/>
          <a:p>
            <a:pPr lvl="0"/>
            <a:r>
              <a:rPr lang="af-ZA" sz="4800" dirty="0">
                <a:effectLst>
                  <a:outerShdw blurRad="38100" dist="38100" dir="2700000" algn="tl">
                    <a:srgbClr val="000000">
                      <a:alpha val="43137"/>
                    </a:srgbClr>
                  </a:outerShdw>
                </a:effectLst>
              </a:rPr>
              <a:t>'n Sterk hart (2):</a:t>
            </a:r>
          </a:p>
          <a:p>
            <a:pPr lvl="0"/>
            <a:r>
              <a:rPr lang="af-ZA" sz="4800" dirty="0">
                <a:effectLst>
                  <a:outerShdw blurRad="38100" dist="38100" dir="2700000" algn="tl">
                    <a:srgbClr val="000000">
                      <a:alpha val="43137"/>
                    </a:srgbClr>
                  </a:outerShdw>
                </a:effectLst>
              </a:rPr>
              <a:t>Een in liefde (2):</a:t>
            </a:r>
          </a:p>
          <a:p>
            <a:pPr lvl="0"/>
            <a:r>
              <a:rPr lang="af-ZA" sz="4800" dirty="0">
                <a:effectLst>
                  <a:outerShdw blurRad="38100" dist="38100" dir="2700000" algn="tl">
                    <a:srgbClr val="000000">
                      <a:alpha val="43137"/>
                    </a:srgbClr>
                  </a:outerShdw>
                </a:effectLst>
              </a:rPr>
              <a:t>Volledige insig (2-5</a:t>
            </a:r>
            <a:r>
              <a:rPr lang="af-ZA" sz="4800" dirty="0" smtClean="0">
                <a:effectLst>
                  <a:outerShdw blurRad="38100" dist="38100" dir="2700000" algn="tl">
                    <a:srgbClr val="000000">
                      <a:alpha val="43137"/>
                    </a:srgbClr>
                  </a:outerShdw>
                </a:effectLst>
              </a:rPr>
              <a:t>):</a:t>
            </a:r>
            <a:endParaRPr lang="af-ZA" sz="48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5400" u="sng" dirty="0" smtClean="0">
                <a:effectLst>
                  <a:outerShdw blurRad="38100" dist="38100" dir="2700000" algn="tl">
                    <a:srgbClr val="000000">
                      <a:alpha val="43137"/>
                    </a:srgbClr>
                  </a:outerShdw>
                </a:effectLst>
              </a:rPr>
              <a:t>Doel van die gemeente</a:t>
            </a:r>
            <a:endParaRPr lang="af-ZA" sz="5400"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500174"/>
            <a:ext cx="9144000" cy="5357826"/>
          </a:xfrm>
        </p:spPr>
        <p:txBody>
          <a:bodyPr>
            <a:normAutofit/>
          </a:bodyPr>
          <a:lstStyle/>
          <a:p>
            <a:pPr lvl="0"/>
            <a:r>
              <a:rPr lang="af-ZA" sz="4800" dirty="0">
                <a:effectLst>
                  <a:outerShdw blurRad="38100" dist="38100" dir="2700000" algn="tl">
                    <a:srgbClr val="000000">
                      <a:alpha val="43137"/>
                    </a:srgbClr>
                  </a:outerShdw>
                </a:effectLst>
              </a:rPr>
              <a:t>'n Sterk hart (2):</a:t>
            </a:r>
          </a:p>
          <a:p>
            <a:pPr lvl="0"/>
            <a:r>
              <a:rPr lang="af-ZA" sz="4800" dirty="0">
                <a:effectLst>
                  <a:outerShdw blurRad="38100" dist="38100" dir="2700000" algn="tl">
                    <a:srgbClr val="000000">
                      <a:alpha val="43137"/>
                    </a:srgbClr>
                  </a:outerShdw>
                </a:effectLst>
              </a:rPr>
              <a:t>Een in liefde (2):</a:t>
            </a:r>
          </a:p>
          <a:p>
            <a:pPr lvl="0"/>
            <a:r>
              <a:rPr lang="af-ZA" sz="4800" dirty="0">
                <a:effectLst>
                  <a:outerShdw blurRad="38100" dist="38100" dir="2700000" algn="tl">
                    <a:srgbClr val="000000">
                      <a:alpha val="43137"/>
                    </a:srgbClr>
                  </a:outerShdw>
                </a:effectLst>
              </a:rPr>
              <a:t>Volledige insig (2-5):</a:t>
            </a:r>
          </a:p>
          <a:p>
            <a:pPr lvl="0"/>
            <a:r>
              <a:rPr lang="af-ZA" sz="4800" dirty="0">
                <a:effectLst>
                  <a:outerShdw blurRad="38100" dist="38100" dir="2700000" algn="tl">
                    <a:srgbClr val="000000">
                      <a:alpha val="43137"/>
                    </a:srgbClr>
                  </a:outerShdw>
                </a:effectLst>
              </a:rPr>
              <a:t>Wandel met Christus (6-7</a:t>
            </a:r>
            <a:r>
              <a:rPr lang="af-ZA" sz="4800" dirty="0" smtClean="0">
                <a:effectLst>
                  <a:outerShdw blurRad="38100" dist="38100" dir="2700000" algn="tl">
                    <a:srgbClr val="000000">
                      <a:alpha val="43137"/>
                    </a:srgbClr>
                  </a:outerShdw>
                </a:effectLst>
              </a:rPr>
              <a:t>):</a:t>
            </a:r>
            <a:endParaRPr lang="af-ZA" sz="48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120</Words>
  <Application>Microsoft Office PowerPoint</Application>
  <PresentationFormat>On-screen Show (4:3)</PresentationFormat>
  <Paragraphs>25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Doel van die gemeente</vt:lpstr>
      <vt:lpstr>Jer 17:9    “Die hart is bedriegliker as enigiets anders, hy is ongeneeslik; wie kan hom verstaan?”. </vt:lpstr>
      <vt:lpstr>Spr. 4:23    “Wees veral versigtig met wat in jou hart omgaan, want dit bepaal jou hele lewe.”</vt:lpstr>
      <vt:lpstr>Doel van die gemeente</vt:lpstr>
      <vt:lpstr>Joh 17:21   “ Ek bid dat hulle almal een mag wees, net soos U, Vader, in My is en Ek in U, dat hulle ook in Ons mag wees, sodat die wêreld kan glo dat U My gestuur het.”</vt:lpstr>
      <vt:lpstr>Fil. 2:3-4     “Moet niks uit selfsug of eersug doen nie, maar in nederigheid moet die een die ander hoër ag as homself. Julle moenie net elkeen aan sy eie belange dink nie, maar ook aan dié van ander.”</vt:lpstr>
      <vt:lpstr>Doel van die gemeente</vt:lpstr>
      <vt:lpstr>Doel van die gemeente</vt:lpstr>
      <vt:lpstr>1 Joh. 2:6     “Hy wat sê dat hy in Hom bly, behoort self ook so te wandel soos Hy gewandel het.”</vt:lpstr>
      <vt:lpstr>Doel van die gemeente</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2014-05-09T05:45:32Z</dcterms:created>
  <dcterms:modified xsi:type="dcterms:W3CDTF">2014-05-09T05:56:05Z</dcterms:modified>
</cp:coreProperties>
</file>