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7" r:id="rId10"/>
    <p:sldId id="268" r:id="rId11"/>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797" autoAdjust="0"/>
    <p:restoredTop sz="94660"/>
  </p:normalViewPr>
  <p:slideViewPr>
    <p:cSldViewPr>
      <p:cViewPr varScale="1">
        <p:scale>
          <a:sx n="111" d="100"/>
          <a:sy n="111" d="100"/>
        </p:scale>
        <p:origin x="-12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D858B77A-54BF-4B81-B3A4-C3211A6D47FA}" type="datetimeFigureOut">
              <a:rPr lang="af-ZA" smtClean="0"/>
              <a:t>2014/05/16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858B77A-54BF-4B81-B3A4-C3211A6D47FA}" type="datetimeFigureOut">
              <a:rPr lang="af-ZA" smtClean="0"/>
              <a:t>2014/05/16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858B77A-54BF-4B81-B3A4-C3211A6D47FA}" type="datetimeFigureOut">
              <a:rPr lang="af-ZA" smtClean="0"/>
              <a:t>2014/05/16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858B77A-54BF-4B81-B3A4-C3211A6D47FA}" type="datetimeFigureOut">
              <a:rPr lang="af-ZA" smtClean="0"/>
              <a:t>2014/05/16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58B77A-54BF-4B81-B3A4-C3211A6D47FA}" type="datetimeFigureOut">
              <a:rPr lang="af-ZA" smtClean="0"/>
              <a:t>2014/05/16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D858B77A-54BF-4B81-B3A4-C3211A6D47FA}" type="datetimeFigureOut">
              <a:rPr lang="af-ZA" smtClean="0"/>
              <a:t>2014/05/16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D858B77A-54BF-4B81-B3A4-C3211A6D47FA}" type="datetimeFigureOut">
              <a:rPr lang="af-ZA" smtClean="0"/>
              <a:t>2014/05/16</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D858B77A-54BF-4B81-B3A4-C3211A6D47FA}" type="datetimeFigureOut">
              <a:rPr lang="af-ZA" smtClean="0"/>
              <a:t>2014/05/16</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8B77A-54BF-4B81-B3A4-C3211A6D47FA}" type="datetimeFigureOut">
              <a:rPr lang="af-ZA" smtClean="0"/>
              <a:t>2014/05/16</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58B77A-54BF-4B81-B3A4-C3211A6D47FA}" type="datetimeFigureOut">
              <a:rPr lang="af-ZA" smtClean="0"/>
              <a:t>2014/05/16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58B77A-54BF-4B81-B3A4-C3211A6D47FA}" type="datetimeFigureOut">
              <a:rPr lang="af-ZA" smtClean="0"/>
              <a:t>2014/05/16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90A00089-8696-43DF-AEE4-18D48594AEBF}"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58B77A-54BF-4B81-B3A4-C3211A6D47FA}" type="datetimeFigureOut">
              <a:rPr lang="af-ZA" smtClean="0"/>
              <a:t>2014/05/16</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A00089-8696-43DF-AEE4-18D48594AEBF}"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Man cannot begin with himself and arrive at ultimate reality</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Francis Schaeffer</a:t>
            </a:r>
            <a:r>
              <a:rPr lang="af-ZA" b="1" dirty="0" smtClean="0"/>
              <a:t>	</a:t>
            </a:r>
            <a:endParaRPr lang="af-Z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We were a heap of existences, uncomfortable, embarrassed at ourselves, we hadn’t  the slightest reason to be there, none of us, each one confused, vaguely alarmed, felt superfluous in relation to the others.</a:t>
            </a: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Paul Satre</a:t>
            </a:r>
            <a:r>
              <a:rPr lang="af-ZA" i="1" dirty="0" smtClean="0"/>
              <a:t>	</a:t>
            </a:r>
            <a:endParaRPr lang="af-Z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effectLst>
                  <a:outerShdw blurRad="38100" dist="38100" dir="2700000" algn="tl">
                    <a:srgbClr val="000000">
                      <a:alpha val="43137"/>
                    </a:srgbClr>
                  </a:outerShdw>
                </a:effectLst>
              </a:rPr>
              <a:t>And I myself... I too was superfluous... I dreamed vaguely of killing myself to wipe out one of these superfluous existences. But even my death would have been superfluous</a:t>
            </a:r>
            <a:r>
              <a:rPr lang="af-ZA" i="1" dirty="0" smtClean="0">
                <a:effectLst>
                  <a:outerShdw blurRad="38100" dist="38100" dir="2700000" algn="tl">
                    <a:srgbClr val="000000">
                      <a:alpha val="43137"/>
                    </a:srgbClr>
                  </a:outerShdw>
                </a:effectLst>
              </a:rPr>
              <a:t>.”</a:t>
            </a:r>
            <a:br>
              <a:rPr lang="af-ZA" i="1" dirty="0" smtClean="0">
                <a:effectLst>
                  <a:outerShdw blurRad="38100" dist="38100" dir="2700000" algn="tl">
                    <a:srgbClr val="000000">
                      <a:alpha val="43137"/>
                    </a:srgbClr>
                  </a:outerShdw>
                </a:effectLst>
              </a:rPr>
            </a:br>
            <a:r>
              <a:rPr lang="af-ZA" i="1" dirty="0"/>
              <a:t/>
            </a:r>
            <a:br>
              <a:rPr lang="af-ZA" i="1" dirty="0"/>
            </a:br>
            <a:r>
              <a:rPr lang="af-ZA" b="1" dirty="0" smtClean="0">
                <a:solidFill>
                  <a:srgbClr val="7030A0"/>
                </a:solidFill>
                <a:effectLst>
                  <a:outerShdw blurRad="38100" dist="38100" dir="2700000" algn="tl">
                    <a:srgbClr val="000000">
                      <a:alpha val="43137"/>
                    </a:srgbClr>
                  </a:outerShdw>
                </a:effectLst>
              </a:rPr>
              <a:t> 					Paul Satre</a:t>
            </a:r>
            <a:endParaRPr lang="af-Z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7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effectLst>
                  <a:outerShdw blurRad="38100" dist="38100" dir="2700000" algn="tl">
                    <a:srgbClr val="000000">
                      <a:alpha val="43137"/>
                    </a:srgbClr>
                  </a:outerShdw>
                </a:effectLst>
              </a:rPr>
              <a:t>Matt. </a:t>
            </a:r>
            <a:r>
              <a:rPr lang="af-ZA" b="1" dirty="0">
                <a:solidFill>
                  <a:srgbClr val="00B050"/>
                </a:solidFill>
                <a:effectLst>
                  <a:outerShdw blurRad="38100" dist="38100" dir="2700000" algn="tl">
                    <a:srgbClr val="000000">
                      <a:alpha val="43137"/>
                    </a:srgbClr>
                  </a:outerShdw>
                </a:effectLst>
              </a:rPr>
              <a:t>7:15</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Pas op vir die vals profete. Hulle kom na julle toe in skaapsklere, maar in werklikheid is hulle verskeurende wolwe.?”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effectLst>
                  <a:outerShdw blurRad="38100" dist="38100" dir="2700000" algn="tl">
                    <a:srgbClr val="000000">
                      <a:alpha val="43137"/>
                    </a:srgbClr>
                  </a:outerShdw>
                </a:effectLst>
              </a:rPr>
              <a:t>Matt. </a:t>
            </a:r>
            <a:r>
              <a:rPr lang="af-ZA" b="1" dirty="0">
                <a:solidFill>
                  <a:srgbClr val="00B050"/>
                </a:solidFill>
                <a:effectLst>
                  <a:outerShdw blurRad="38100" dist="38100" dir="2700000" algn="tl">
                    <a:srgbClr val="000000">
                      <a:alpha val="43137"/>
                    </a:srgbClr>
                  </a:outerShdw>
                </a:effectLst>
              </a:rPr>
              <a:t>16:6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“Jesus </a:t>
            </a:r>
            <a:r>
              <a:rPr lang="af-ZA" i="1" dirty="0">
                <a:effectLst>
                  <a:outerShdw blurRad="38100" dist="38100" dir="2700000" algn="tl">
                    <a:srgbClr val="000000">
                      <a:alpha val="43137"/>
                    </a:srgbClr>
                  </a:outerShdw>
                </a:effectLst>
              </a:rPr>
              <a:t>het vir hulle gesê: "Pas op en wees op julle hoede vir die suurdeeg van die Fariseërs en die Sadduseërs</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Hand. </a:t>
            </a:r>
            <a:r>
              <a:rPr lang="af-ZA" b="1" dirty="0" smtClean="0">
                <a:solidFill>
                  <a:srgbClr val="00B050"/>
                </a:solidFill>
                <a:effectLst>
                  <a:outerShdw blurRad="38100" dist="38100" dir="2700000" algn="tl">
                    <a:srgbClr val="000000">
                      <a:alpha val="43137"/>
                    </a:srgbClr>
                  </a:outerShdw>
                </a:effectLst>
              </a:rPr>
              <a:t>20:29-30</a:t>
            </a:r>
            <a:r>
              <a:rPr lang="af-ZA" i="1" dirty="0" smtClean="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weet dat daar ná my vertrek wrede wolwe onder julle sal indring, en hulle sal die kudde nie ontsien nie</a:t>
            </a:r>
            <a:r>
              <a:rPr lang="af-ZA" i="1" dirty="0" smtClean="0">
                <a:effectLst>
                  <a:outerShdw blurRad="38100" dist="38100" dir="2700000" algn="tl">
                    <a:srgbClr val="000000">
                      <a:alpha val="43137"/>
                    </a:srgbClr>
                  </a:outerShdw>
                </a:effectLst>
              </a:rPr>
              <a:t>. Ja</a:t>
            </a:r>
            <a:r>
              <a:rPr lang="af-ZA" i="1" dirty="0">
                <a:effectLst>
                  <a:outerShdw blurRad="38100" dist="38100" dir="2700000" algn="tl">
                    <a:srgbClr val="000000">
                      <a:alpha val="43137"/>
                    </a:srgbClr>
                  </a:outerShdw>
                </a:effectLst>
              </a:rPr>
              <a:t>, uit julle eie geledere sal daar mense na vore kom wat met leuens die gelowiges agter hulle aan sal probeer verlei</a:t>
            </a:r>
            <a:r>
              <a:rPr lang="af-ZA" i="1" dirty="0" smtClean="0"/>
              <a:t>.”</a:t>
            </a:r>
            <a:endParaRPr lang="af-Z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Many have been duped into thinking they have found some truth, which in reality is a lie that has made them a captive to false teaching</a:t>
            </a:r>
            <a:r>
              <a:rPr lang="af-ZA" i="1" dirty="0" smtClean="0">
                <a:effectLst>
                  <a:outerShdw blurRad="38100" dist="38100" dir="2700000" algn="tl">
                    <a:srgbClr val="000000">
                      <a:alpha val="43137"/>
                    </a:srgbClr>
                  </a:outerShdw>
                </a:effectLst>
              </a:rPr>
              <a:t>”.</a:t>
            </a:r>
            <a:br>
              <a:rPr lang="af-ZA" i="1"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John MacArthur</a:t>
            </a:r>
            <a:r>
              <a:rPr lang="af-ZA" b="1" dirty="0" smtClean="0"/>
              <a:t>	</a:t>
            </a:r>
            <a:endParaRPr lang="af-Z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125</Words>
  <Application>Microsoft Office PowerPoint</Application>
  <PresentationFormat>On-screen Show (4:3)</PresentationFormat>
  <Paragraphs>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“Man cannot begin with himself and arrive at ultimate reality.”       Francis Schaeffer </vt:lpstr>
      <vt:lpstr>“We were a heap of existences, uncomfortable, embarrassed at ourselves, we hadn’t  the slightest reason to be there, none of us, each one confused, vaguely alarmed, felt superfluous in relation to the others.       Paul Satre </vt:lpstr>
      <vt:lpstr>And I myself... I too was superfluous... I dreamed vaguely of killing myself to wipe out one of these superfluous existences. But even my death would have been superfluous.”        Paul Satre</vt:lpstr>
      <vt:lpstr>Slide 5</vt:lpstr>
      <vt:lpstr>Matt. 7:15    "Pas op vir die vals profete. Hulle kom na julle toe in skaapsklere, maar in werklikheid is hulle verskeurende wolwe.?”</vt:lpstr>
      <vt:lpstr>Matt. 16:6    “Jesus het vir hulle gesê: "Pas op en wees op julle hoede vir die suurdeeg van die Fariseërs en die Sadduseërs."</vt:lpstr>
      <vt:lpstr>Hand. 20:29-30    “Ek weet dat daar ná my vertrek wrede wolwe onder julle sal indring, en hulle sal die kudde nie ontsien nie. Ja, uit julle eie geledere sal daar mense na vore kom wat met leuens die gelowiges agter hulle aan sal probeer verlei.”</vt:lpstr>
      <vt:lpstr>“Many have been duped into thinking they have found some truth, which in reality is a lie that has made them a captive to false teaching”.      John MacArthur </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2014-05-16T05:45:58Z</dcterms:created>
  <dcterms:modified xsi:type="dcterms:W3CDTF">2014-05-16T05:55:35Z</dcterms:modified>
</cp:coreProperties>
</file>