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3" r:id="rId15"/>
    <p:sldId id="274" r:id="rId16"/>
    <p:sldId id="275" r:id="rId17"/>
    <p:sldId id="276" r:id="rId18"/>
    <p:sldId id="277" r:id="rId19"/>
    <p:sldId id="269" r:id="rId20"/>
    <p:sldId id="270" r:id="rId21"/>
    <p:sldId id="271" r:id="rId22"/>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750" autoAdjust="0"/>
    <p:restoredTop sz="94660"/>
  </p:normalViewPr>
  <p:slideViewPr>
    <p:cSldViewPr>
      <p:cViewPr varScale="1">
        <p:scale>
          <a:sx n="111" d="100"/>
          <a:sy n="111" d="100"/>
        </p:scale>
        <p:origin x="-14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78EC636F-2412-4025-AB6C-747FFC27114E}" type="datetimeFigureOut">
              <a:rPr lang="af-ZA" smtClean="0"/>
              <a:t>2014/05/23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69DC61B-33C1-45A7-8B18-19FD286C132C}"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78EC636F-2412-4025-AB6C-747FFC27114E}" type="datetimeFigureOut">
              <a:rPr lang="af-ZA" smtClean="0"/>
              <a:t>2014/05/23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69DC61B-33C1-45A7-8B18-19FD286C132C}"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78EC636F-2412-4025-AB6C-747FFC27114E}" type="datetimeFigureOut">
              <a:rPr lang="af-ZA" smtClean="0"/>
              <a:t>2014/05/23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69DC61B-33C1-45A7-8B18-19FD286C132C}"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78EC636F-2412-4025-AB6C-747FFC27114E}" type="datetimeFigureOut">
              <a:rPr lang="af-ZA" smtClean="0"/>
              <a:t>2014/05/23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69DC61B-33C1-45A7-8B18-19FD286C132C}"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EC636F-2412-4025-AB6C-747FFC27114E}" type="datetimeFigureOut">
              <a:rPr lang="af-ZA" smtClean="0"/>
              <a:t>2014/05/23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69DC61B-33C1-45A7-8B18-19FD286C132C}"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78EC636F-2412-4025-AB6C-747FFC27114E}" type="datetimeFigureOut">
              <a:rPr lang="af-ZA" smtClean="0"/>
              <a:t>2014/05/23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C69DC61B-33C1-45A7-8B18-19FD286C132C}"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78EC636F-2412-4025-AB6C-747FFC27114E}" type="datetimeFigureOut">
              <a:rPr lang="af-ZA" smtClean="0"/>
              <a:t>2014/05/23</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C69DC61B-33C1-45A7-8B18-19FD286C132C}"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78EC636F-2412-4025-AB6C-747FFC27114E}" type="datetimeFigureOut">
              <a:rPr lang="af-ZA" smtClean="0"/>
              <a:t>2014/05/23</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C69DC61B-33C1-45A7-8B18-19FD286C132C}"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EC636F-2412-4025-AB6C-747FFC27114E}" type="datetimeFigureOut">
              <a:rPr lang="af-ZA" smtClean="0"/>
              <a:t>2014/05/23</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C69DC61B-33C1-45A7-8B18-19FD286C132C}"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EC636F-2412-4025-AB6C-747FFC27114E}" type="datetimeFigureOut">
              <a:rPr lang="af-ZA" smtClean="0"/>
              <a:t>2014/05/23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C69DC61B-33C1-45A7-8B18-19FD286C132C}"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EC636F-2412-4025-AB6C-747FFC27114E}" type="datetimeFigureOut">
              <a:rPr lang="af-ZA" smtClean="0"/>
              <a:t>2014/05/23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C69DC61B-33C1-45A7-8B18-19FD286C132C}"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EC636F-2412-4025-AB6C-747FFC27114E}" type="datetimeFigureOut">
              <a:rPr lang="af-ZA" smtClean="0"/>
              <a:t>2014/05/23</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9DC61B-33C1-45A7-8B18-19FD286C132C}"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2 Kor. 5:17</a:t>
            </a:r>
            <a:r>
              <a:rPr lang="af-ZA" dirty="0">
                <a:solidFill>
                  <a:srgbClr val="00B050"/>
                </a:solidFill>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Iemand wat aan Christus behoort, is ‘n nuwe mens. Die oue is verby, die nuwe het gekom.”</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Fil. 3:3 </a:t>
            </a:r>
            <a:r>
              <a:rPr lang="af-ZA" b="1" dirty="0">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Ons het die ware besnydenis, óns wat God deur sy Gees dien, óns wat ons op Christus Jesus beroem en nie op uiterlike dinge vertrou nie</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214422"/>
          </a:xfrm>
        </p:spPr>
        <p:txBody>
          <a:bodyPr>
            <a:normAutofit fontScale="90000"/>
          </a:bodyPr>
          <a:lstStyle/>
          <a:p>
            <a:pPr lvl="0"/>
            <a:r>
              <a:rPr lang="af-ZA" b="1" dirty="0">
                <a:effectLst>
                  <a:outerShdw blurRad="50800" dist="38100" algn="tr" rotWithShape="0">
                    <a:prstClr val="black">
                      <a:alpha val="40000"/>
                    </a:prstClr>
                  </a:outerShdw>
                </a:effectLst>
              </a:rPr>
              <a:t>Wat is die karakter van God se </a:t>
            </a:r>
            <a:r>
              <a:rPr lang="af-ZA" b="1" dirty="0" smtClean="0">
                <a:effectLst>
                  <a:outerShdw blurRad="50800" dist="38100" algn="tr" rotWithShape="0">
                    <a:prstClr val="black">
                      <a:alpha val="40000"/>
                    </a:prstClr>
                  </a:outerShdw>
                </a:effectLst>
              </a:rPr>
              <a:t>vergifnis</a:t>
            </a:r>
            <a:endParaRPr lang="af-ZA" b="1" dirty="0"/>
          </a:p>
        </p:txBody>
      </p:sp>
      <p:sp>
        <p:nvSpPr>
          <p:cNvPr id="5" name="Content Placeholder 4"/>
          <p:cNvSpPr>
            <a:spLocks noGrp="1"/>
          </p:cNvSpPr>
          <p:nvPr>
            <p:ph idx="1"/>
          </p:nvPr>
        </p:nvSpPr>
        <p:spPr>
          <a:xfrm>
            <a:off x="0" y="1214422"/>
            <a:ext cx="9144000" cy="5643578"/>
          </a:xfrm>
        </p:spPr>
        <p:txBody>
          <a:bodyPr>
            <a:normAutofit/>
          </a:bodyPr>
          <a:lstStyle/>
          <a:p>
            <a:r>
              <a:rPr lang="af-ZA" sz="4400" i="1" dirty="0" smtClean="0">
                <a:effectLst>
                  <a:outerShdw blurRad="38100" dist="38100" dir="2700000" algn="tl">
                    <a:srgbClr val="000000">
                      <a:alpha val="43137"/>
                    </a:srgbClr>
                  </a:outerShdw>
                </a:effectLst>
              </a:rPr>
              <a:t>Uit genade</a:t>
            </a:r>
            <a:endParaRPr lang="af-ZA" sz="4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214422"/>
          </a:xfrm>
        </p:spPr>
        <p:txBody>
          <a:bodyPr>
            <a:normAutofit fontScale="90000"/>
          </a:bodyPr>
          <a:lstStyle/>
          <a:p>
            <a:pPr lvl="0"/>
            <a:r>
              <a:rPr lang="af-ZA" b="1" dirty="0">
                <a:effectLst>
                  <a:outerShdw blurRad="50800" dist="38100" algn="tr" rotWithShape="0">
                    <a:prstClr val="black">
                      <a:alpha val="40000"/>
                    </a:prstClr>
                  </a:outerShdw>
                </a:effectLst>
              </a:rPr>
              <a:t>Wat is die karakter van God se </a:t>
            </a:r>
            <a:r>
              <a:rPr lang="af-ZA" b="1" dirty="0" smtClean="0">
                <a:effectLst>
                  <a:outerShdw blurRad="50800" dist="38100" algn="tr" rotWithShape="0">
                    <a:prstClr val="black">
                      <a:alpha val="40000"/>
                    </a:prstClr>
                  </a:outerShdw>
                </a:effectLst>
              </a:rPr>
              <a:t>vergifnis</a:t>
            </a:r>
            <a:endParaRPr lang="af-ZA" b="1" dirty="0"/>
          </a:p>
        </p:txBody>
      </p:sp>
      <p:sp>
        <p:nvSpPr>
          <p:cNvPr id="5" name="Content Placeholder 4"/>
          <p:cNvSpPr>
            <a:spLocks noGrp="1"/>
          </p:cNvSpPr>
          <p:nvPr>
            <p:ph idx="1"/>
          </p:nvPr>
        </p:nvSpPr>
        <p:spPr>
          <a:xfrm>
            <a:off x="0" y="1214422"/>
            <a:ext cx="9144000" cy="5643578"/>
          </a:xfrm>
        </p:spPr>
        <p:txBody>
          <a:bodyPr>
            <a:normAutofit/>
          </a:bodyPr>
          <a:lstStyle/>
          <a:p>
            <a:r>
              <a:rPr lang="af-ZA" sz="4400" i="1" dirty="0" smtClean="0">
                <a:effectLst>
                  <a:outerShdw blurRad="38100" dist="38100" dir="2700000" algn="tl">
                    <a:srgbClr val="000000">
                      <a:alpha val="43137"/>
                    </a:srgbClr>
                  </a:outerShdw>
                </a:effectLst>
              </a:rPr>
              <a:t>Uit </a:t>
            </a:r>
            <a:r>
              <a:rPr lang="af-ZA" sz="4400" i="1" dirty="0">
                <a:effectLst>
                  <a:outerShdw blurRad="38100" dist="38100" dir="2700000" algn="tl">
                    <a:srgbClr val="000000">
                      <a:alpha val="43137"/>
                    </a:srgbClr>
                  </a:outerShdw>
                </a:effectLst>
              </a:rPr>
              <a:t>genade</a:t>
            </a:r>
            <a:endParaRPr lang="af-ZA" sz="4400" dirty="0">
              <a:effectLst>
                <a:outerShdw blurRad="38100" dist="38100" dir="2700000" algn="tl">
                  <a:srgbClr val="000000">
                    <a:alpha val="43137"/>
                  </a:srgbClr>
                </a:outerShdw>
              </a:effectLst>
            </a:endParaRPr>
          </a:p>
          <a:p>
            <a:r>
              <a:rPr lang="af-ZA" sz="4400" i="1" dirty="0" smtClean="0">
                <a:effectLst>
                  <a:outerShdw blurRad="38100" dist="38100" dir="2700000" algn="tl">
                    <a:srgbClr val="000000">
                      <a:alpha val="43137"/>
                    </a:srgbClr>
                  </a:outerShdw>
                </a:effectLst>
              </a:rPr>
              <a:t>Volledig</a:t>
            </a:r>
            <a:endParaRPr lang="af-ZA" sz="4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214422"/>
          </a:xfrm>
        </p:spPr>
        <p:txBody>
          <a:bodyPr>
            <a:normAutofit fontScale="90000"/>
          </a:bodyPr>
          <a:lstStyle/>
          <a:p>
            <a:pPr lvl="0"/>
            <a:r>
              <a:rPr lang="af-ZA" b="1" dirty="0">
                <a:effectLst>
                  <a:outerShdw blurRad="50800" dist="38100" algn="tr" rotWithShape="0">
                    <a:prstClr val="black">
                      <a:alpha val="40000"/>
                    </a:prstClr>
                  </a:outerShdw>
                </a:effectLst>
              </a:rPr>
              <a:t>Wat is die karakter van God se </a:t>
            </a:r>
            <a:r>
              <a:rPr lang="af-ZA" b="1" dirty="0" smtClean="0">
                <a:effectLst>
                  <a:outerShdw blurRad="50800" dist="38100" algn="tr" rotWithShape="0">
                    <a:prstClr val="black">
                      <a:alpha val="40000"/>
                    </a:prstClr>
                  </a:outerShdw>
                </a:effectLst>
              </a:rPr>
              <a:t>vergifnis</a:t>
            </a:r>
            <a:endParaRPr lang="af-ZA" b="1" dirty="0"/>
          </a:p>
        </p:txBody>
      </p:sp>
      <p:sp>
        <p:nvSpPr>
          <p:cNvPr id="5" name="Content Placeholder 4"/>
          <p:cNvSpPr>
            <a:spLocks noGrp="1"/>
          </p:cNvSpPr>
          <p:nvPr>
            <p:ph idx="1"/>
          </p:nvPr>
        </p:nvSpPr>
        <p:spPr>
          <a:xfrm>
            <a:off x="0" y="1214422"/>
            <a:ext cx="9144000" cy="5643578"/>
          </a:xfrm>
        </p:spPr>
        <p:txBody>
          <a:bodyPr>
            <a:normAutofit/>
          </a:bodyPr>
          <a:lstStyle/>
          <a:p>
            <a:r>
              <a:rPr lang="af-ZA" sz="4400" i="1" dirty="0" smtClean="0">
                <a:effectLst>
                  <a:outerShdw blurRad="38100" dist="38100" dir="2700000" algn="tl">
                    <a:srgbClr val="000000">
                      <a:alpha val="43137"/>
                    </a:srgbClr>
                  </a:outerShdw>
                </a:effectLst>
              </a:rPr>
              <a:t>Uit </a:t>
            </a:r>
            <a:r>
              <a:rPr lang="af-ZA" sz="4400" i="1" dirty="0">
                <a:effectLst>
                  <a:outerShdw blurRad="38100" dist="38100" dir="2700000" algn="tl">
                    <a:srgbClr val="000000">
                      <a:alpha val="43137"/>
                    </a:srgbClr>
                  </a:outerShdw>
                </a:effectLst>
              </a:rPr>
              <a:t>genade</a:t>
            </a:r>
            <a:endParaRPr lang="af-ZA" sz="4400" dirty="0">
              <a:effectLst>
                <a:outerShdw blurRad="38100" dist="38100" dir="2700000" algn="tl">
                  <a:srgbClr val="000000">
                    <a:alpha val="43137"/>
                  </a:srgbClr>
                </a:outerShdw>
              </a:effectLst>
            </a:endParaRPr>
          </a:p>
          <a:p>
            <a:r>
              <a:rPr lang="af-ZA" sz="4400" i="1" dirty="0" smtClean="0">
                <a:effectLst>
                  <a:outerShdw blurRad="38100" dist="38100" dir="2700000" algn="tl">
                    <a:srgbClr val="000000">
                      <a:alpha val="43137"/>
                    </a:srgbClr>
                  </a:outerShdw>
                </a:effectLst>
              </a:rPr>
              <a:t>Volledig</a:t>
            </a:r>
            <a:endParaRPr lang="af-ZA" sz="4400" dirty="0">
              <a:effectLst>
                <a:outerShdw blurRad="38100" dist="38100" dir="2700000" algn="tl">
                  <a:srgbClr val="000000">
                    <a:alpha val="43137"/>
                  </a:srgbClr>
                </a:outerShdw>
              </a:effectLst>
            </a:endParaRPr>
          </a:p>
          <a:p>
            <a:r>
              <a:rPr lang="af-ZA" sz="4400" i="1" dirty="0" smtClean="0">
                <a:effectLst>
                  <a:outerShdw blurRad="38100" dist="38100" dir="2700000" algn="tl">
                    <a:srgbClr val="000000">
                      <a:alpha val="43137"/>
                    </a:srgbClr>
                  </a:outerShdw>
                </a:effectLst>
              </a:rPr>
              <a:t>Gewillig</a:t>
            </a:r>
            <a:endParaRPr lang="af-ZA" sz="4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214422"/>
          </a:xfrm>
        </p:spPr>
        <p:txBody>
          <a:bodyPr>
            <a:normAutofit fontScale="90000"/>
          </a:bodyPr>
          <a:lstStyle/>
          <a:p>
            <a:pPr lvl="0"/>
            <a:r>
              <a:rPr lang="af-ZA" b="1" dirty="0">
                <a:effectLst>
                  <a:outerShdw blurRad="50800" dist="38100" algn="tr" rotWithShape="0">
                    <a:prstClr val="black">
                      <a:alpha val="40000"/>
                    </a:prstClr>
                  </a:outerShdw>
                </a:effectLst>
              </a:rPr>
              <a:t>Wat is die karakter van God se </a:t>
            </a:r>
            <a:r>
              <a:rPr lang="af-ZA" b="1" dirty="0" smtClean="0">
                <a:effectLst>
                  <a:outerShdw blurRad="50800" dist="38100" algn="tr" rotWithShape="0">
                    <a:prstClr val="black">
                      <a:alpha val="40000"/>
                    </a:prstClr>
                  </a:outerShdw>
                </a:effectLst>
              </a:rPr>
              <a:t>vergifnis</a:t>
            </a:r>
            <a:endParaRPr lang="af-ZA" b="1" dirty="0"/>
          </a:p>
        </p:txBody>
      </p:sp>
      <p:sp>
        <p:nvSpPr>
          <p:cNvPr id="5" name="Content Placeholder 4"/>
          <p:cNvSpPr>
            <a:spLocks noGrp="1"/>
          </p:cNvSpPr>
          <p:nvPr>
            <p:ph idx="1"/>
          </p:nvPr>
        </p:nvSpPr>
        <p:spPr>
          <a:xfrm>
            <a:off x="0" y="1214422"/>
            <a:ext cx="9144000" cy="5643578"/>
          </a:xfrm>
        </p:spPr>
        <p:txBody>
          <a:bodyPr>
            <a:normAutofit/>
          </a:bodyPr>
          <a:lstStyle/>
          <a:p>
            <a:r>
              <a:rPr lang="af-ZA" sz="4400" i="1" dirty="0" smtClean="0">
                <a:effectLst>
                  <a:outerShdw blurRad="38100" dist="38100" dir="2700000" algn="tl">
                    <a:srgbClr val="000000">
                      <a:alpha val="43137"/>
                    </a:srgbClr>
                  </a:outerShdw>
                </a:effectLst>
              </a:rPr>
              <a:t>Uit </a:t>
            </a:r>
            <a:r>
              <a:rPr lang="af-ZA" sz="4400" i="1" dirty="0">
                <a:effectLst>
                  <a:outerShdw blurRad="38100" dist="38100" dir="2700000" algn="tl">
                    <a:srgbClr val="000000">
                      <a:alpha val="43137"/>
                    </a:srgbClr>
                  </a:outerShdw>
                </a:effectLst>
              </a:rPr>
              <a:t>genade</a:t>
            </a:r>
            <a:endParaRPr lang="af-ZA" sz="4400" dirty="0">
              <a:effectLst>
                <a:outerShdw blurRad="38100" dist="38100" dir="2700000" algn="tl">
                  <a:srgbClr val="000000">
                    <a:alpha val="43137"/>
                  </a:srgbClr>
                </a:outerShdw>
              </a:effectLst>
            </a:endParaRPr>
          </a:p>
          <a:p>
            <a:r>
              <a:rPr lang="af-ZA" sz="4400" i="1" dirty="0" smtClean="0">
                <a:effectLst>
                  <a:outerShdw blurRad="38100" dist="38100" dir="2700000" algn="tl">
                    <a:srgbClr val="000000">
                      <a:alpha val="43137"/>
                    </a:srgbClr>
                  </a:outerShdw>
                </a:effectLst>
              </a:rPr>
              <a:t>Volledig</a:t>
            </a:r>
            <a:endParaRPr lang="af-ZA" sz="4400" dirty="0">
              <a:effectLst>
                <a:outerShdw blurRad="38100" dist="38100" dir="2700000" algn="tl">
                  <a:srgbClr val="000000">
                    <a:alpha val="43137"/>
                  </a:srgbClr>
                </a:outerShdw>
              </a:effectLst>
            </a:endParaRPr>
          </a:p>
          <a:p>
            <a:r>
              <a:rPr lang="af-ZA" sz="4400" i="1" dirty="0" smtClean="0">
                <a:effectLst>
                  <a:outerShdw blurRad="38100" dist="38100" dir="2700000" algn="tl">
                    <a:srgbClr val="000000">
                      <a:alpha val="43137"/>
                    </a:srgbClr>
                  </a:outerShdw>
                </a:effectLst>
              </a:rPr>
              <a:t>Gewillig</a:t>
            </a:r>
            <a:endParaRPr lang="af-ZA" sz="4400" dirty="0">
              <a:effectLst>
                <a:outerShdw blurRad="38100" dist="38100" dir="2700000" algn="tl">
                  <a:srgbClr val="000000">
                    <a:alpha val="43137"/>
                  </a:srgbClr>
                </a:outerShdw>
              </a:effectLst>
            </a:endParaRPr>
          </a:p>
          <a:p>
            <a:r>
              <a:rPr lang="af-ZA" sz="4400" i="1" dirty="0" smtClean="0">
                <a:effectLst>
                  <a:outerShdw blurRad="38100" dist="38100" dir="2700000" algn="tl">
                    <a:srgbClr val="000000">
                      <a:alpha val="43137"/>
                    </a:srgbClr>
                  </a:outerShdw>
                </a:effectLst>
              </a:rPr>
              <a:t>Vergifnis </a:t>
            </a:r>
            <a:r>
              <a:rPr lang="af-ZA" sz="4400" i="1" dirty="0">
                <a:effectLst>
                  <a:outerShdw blurRad="38100" dist="38100" dir="2700000" algn="tl">
                    <a:srgbClr val="000000">
                      <a:alpha val="43137"/>
                    </a:srgbClr>
                  </a:outerShdw>
                </a:effectLst>
              </a:rPr>
              <a:t>is </a:t>
            </a:r>
            <a:r>
              <a:rPr lang="af-ZA" sz="4400" i="1" dirty="0" smtClean="0">
                <a:effectLst>
                  <a:outerShdw blurRad="38100" dist="38100" dir="2700000" algn="tl">
                    <a:srgbClr val="000000">
                      <a:alpha val="43137"/>
                    </a:srgbClr>
                  </a:outerShdw>
                </a:effectLst>
              </a:rPr>
              <a:t>seker</a:t>
            </a:r>
            <a:endParaRPr lang="af-ZA" sz="4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214422"/>
          </a:xfrm>
        </p:spPr>
        <p:txBody>
          <a:bodyPr>
            <a:normAutofit fontScale="90000"/>
          </a:bodyPr>
          <a:lstStyle/>
          <a:p>
            <a:pPr lvl="0"/>
            <a:r>
              <a:rPr lang="af-ZA" b="1" dirty="0">
                <a:effectLst>
                  <a:outerShdw blurRad="50800" dist="38100" algn="tr" rotWithShape="0">
                    <a:prstClr val="black">
                      <a:alpha val="40000"/>
                    </a:prstClr>
                  </a:outerShdw>
                </a:effectLst>
              </a:rPr>
              <a:t>Wat is die karakter van God se </a:t>
            </a:r>
            <a:r>
              <a:rPr lang="af-ZA" b="1" dirty="0" smtClean="0">
                <a:effectLst>
                  <a:outerShdw blurRad="50800" dist="38100" algn="tr" rotWithShape="0">
                    <a:prstClr val="black">
                      <a:alpha val="40000"/>
                    </a:prstClr>
                  </a:outerShdw>
                </a:effectLst>
              </a:rPr>
              <a:t>vergifnis</a:t>
            </a:r>
            <a:endParaRPr lang="af-ZA" b="1" dirty="0"/>
          </a:p>
        </p:txBody>
      </p:sp>
      <p:sp>
        <p:nvSpPr>
          <p:cNvPr id="5" name="Content Placeholder 4"/>
          <p:cNvSpPr>
            <a:spLocks noGrp="1"/>
          </p:cNvSpPr>
          <p:nvPr>
            <p:ph idx="1"/>
          </p:nvPr>
        </p:nvSpPr>
        <p:spPr>
          <a:xfrm>
            <a:off x="0" y="1214422"/>
            <a:ext cx="9144000" cy="5643578"/>
          </a:xfrm>
        </p:spPr>
        <p:txBody>
          <a:bodyPr>
            <a:normAutofit/>
          </a:bodyPr>
          <a:lstStyle/>
          <a:p>
            <a:r>
              <a:rPr lang="af-ZA" sz="4400" i="1" dirty="0" smtClean="0">
                <a:effectLst>
                  <a:outerShdw blurRad="38100" dist="38100" dir="2700000" algn="tl">
                    <a:srgbClr val="000000">
                      <a:alpha val="43137"/>
                    </a:srgbClr>
                  </a:outerShdw>
                </a:effectLst>
              </a:rPr>
              <a:t>Uit </a:t>
            </a:r>
            <a:r>
              <a:rPr lang="af-ZA" sz="4400" i="1" dirty="0">
                <a:effectLst>
                  <a:outerShdw blurRad="38100" dist="38100" dir="2700000" algn="tl">
                    <a:srgbClr val="000000">
                      <a:alpha val="43137"/>
                    </a:srgbClr>
                  </a:outerShdw>
                </a:effectLst>
              </a:rPr>
              <a:t>genade</a:t>
            </a:r>
            <a:endParaRPr lang="af-ZA" sz="4400" dirty="0">
              <a:effectLst>
                <a:outerShdw blurRad="38100" dist="38100" dir="2700000" algn="tl">
                  <a:srgbClr val="000000">
                    <a:alpha val="43137"/>
                  </a:srgbClr>
                </a:outerShdw>
              </a:effectLst>
            </a:endParaRPr>
          </a:p>
          <a:p>
            <a:r>
              <a:rPr lang="af-ZA" sz="4400" i="1" dirty="0" smtClean="0">
                <a:effectLst>
                  <a:outerShdw blurRad="38100" dist="38100" dir="2700000" algn="tl">
                    <a:srgbClr val="000000">
                      <a:alpha val="43137"/>
                    </a:srgbClr>
                  </a:outerShdw>
                </a:effectLst>
              </a:rPr>
              <a:t>Volledig</a:t>
            </a:r>
            <a:endParaRPr lang="af-ZA" sz="4400" dirty="0">
              <a:effectLst>
                <a:outerShdw blurRad="38100" dist="38100" dir="2700000" algn="tl">
                  <a:srgbClr val="000000">
                    <a:alpha val="43137"/>
                  </a:srgbClr>
                </a:outerShdw>
              </a:effectLst>
            </a:endParaRPr>
          </a:p>
          <a:p>
            <a:r>
              <a:rPr lang="af-ZA" sz="4400" i="1" dirty="0" smtClean="0">
                <a:effectLst>
                  <a:outerShdw blurRad="38100" dist="38100" dir="2700000" algn="tl">
                    <a:srgbClr val="000000">
                      <a:alpha val="43137"/>
                    </a:srgbClr>
                  </a:outerShdw>
                </a:effectLst>
              </a:rPr>
              <a:t>Gewillig</a:t>
            </a:r>
            <a:endParaRPr lang="af-ZA" sz="4400" dirty="0">
              <a:effectLst>
                <a:outerShdw blurRad="38100" dist="38100" dir="2700000" algn="tl">
                  <a:srgbClr val="000000">
                    <a:alpha val="43137"/>
                  </a:srgbClr>
                </a:outerShdw>
              </a:effectLst>
            </a:endParaRPr>
          </a:p>
          <a:p>
            <a:r>
              <a:rPr lang="af-ZA" sz="4400" i="1" dirty="0" smtClean="0">
                <a:effectLst>
                  <a:outerShdw blurRad="38100" dist="38100" dir="2700000" algn="tl">
                    <a:srgbClr val="000000">
                      <a:alpha val="43137"/>
                    </a:srgbClr>
                  </a:outerShdw>
                </a:effectLst>
              </a:rPr>
              <a:t>Vergifnis </a:t>
            </a:r>
            <a:r>
              <a:rPr lang="af-ZA" sz="4400" i="1" dirty="0">
                <a:effectLst>
                  <a:outerShdw blurRad="38100" dist="38100" dir="2700000" algn="tl">
                    <a:srgbClr val="000000">
                      <a:alpha val="43137"/>
                    </a:srgbClr>
                  </a:outerShdw>
                </a:effectLst>
              </a:rPr>
              <a:t>is seker</a:t>
            </a:r>
            <a:endParaRPr lang="af-ZA" sz="4400" dirty="0">
              <a:effectLst>
                <a:outerShdw blurRad="38100" dist="38100" dir="2700000" algn="tl">
                  <a:srgbClr val="000000">
                    <a:alpha val="43137"/>
                  </a:srgbClr>
                </a:outerShdw>
              </a:effectLst>
            </a:endParaRPr>
          </a:p>
          <a:p>
            <a:r>
              <a:rPr lang="af-ZA" sz="4400" i="1" dirty="0" smtClean="0">
                <a:effectLst>
                  <a:outerShdw blurRad="38100" dist="38100" dir="2700000" algn="tl">
                    <a:srgbClr val="000000">
                      <a:alpha val="43137"/>
                    </a:srgbClr>
                  </a:outerShdw>
                </a:effectLst>
              </a:rPr>
              <a:t>Vergifnis </a:t>
            </a:r>
            <a:r>
              <a:rPr lang="af-ZA" sz="4400" i="1" dirty="0">
                <a:effectLst>
                  <a:outerShdw blurRad="38100" dist="38100" dir="2700000" algn="tl">
                    <a:srgbClr val="000000">
                      <a:alpha val="43137"/>
                    </a:srgbClr>
                  </a:outerShdw>
                </a:effectLst>
              </a:rPr>
              <a:t>is </a:t>
            </a:r>
            <a:r>
              <a:rPr lang="af-ZA" sz="4400" i="1" dirty="0" smtClean="0">
                <a:effectLst>
                  <a:outerShdw blurRad="38100" dist="38100" dir="2700000" algn="tl">
                    <a:srgbClr val="000000">
                      <a:alpha val="43137"/>
                    </a:srgbClr>
                  </a:outerShdw>
                </a:effectLst>
              </a:rPr>
              <a:t>onvergelykbaar</a:t>
            </a:r>
            <a:endParaRPr lang="af-ZA" sz="4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214422"/>
          </a:xfrm>
        </p:spPr>
        <p:txBody>
          <a:bodyPr>
            <a:normAutofit fontScale="90000"/>
          </a:bodyPr>
          <a:lstStyle/>
          <a:p>
            <a:pPr lvl="0"/>
            <a:r>
              <a:rPr lang="af-ZA" b="1" dirty="0">
                <a:effectLst>
                  <a:outerShdw blurRad="50800" dist="38100" algn="tr" rotWithShape="0">
                    <a:prstClr val="black">
                      <a:alpha val="40000"/>
                    </a:prstClr>
                  </a:outerShdw>
                </a:effectLst>
              </a:rPr>
              <a:t>Wat is die karakter van God se </a:t>
            </a:r>
            <a:r>
              <a:rPr lang="af-ZA" b="1" dirty="0" smtClean="0">
                <a:effectLst>
                  <a:outerShdw blurRad="50800" dist="38100" algn="tr" rotWithShape="0">
                    <a:prstClr val="black">
                      <a:alpha val="40000"/>
                    </a:prstClr>
                  </a:outerShdw>
                </a:effectLst>
              </a:rPr>
              <a:t>vergifnis</a:t>
            </a:r>
            <a:endParaRPr lang="af-ZA" b="1" dirty="0"/>
          </a:p>
        </p:txBody>
      </p:sp>
      <p:sp>
        <p:nvSpPr>
          <p:cNvPr id="5" name="Content Placeholder 4"/>
          <p:cNvSpPr>
            <a:spLocks noGrp="1"/>
          </p:cNvSpPr>
          <p:nvPr>
            <p:ph idx="1"/>
          </p:nvPr>
        </p:nvSpPr>
        <p:spPr>
          <a:xfrm>
            <a:off x="0" y="1214422"/>
            <a:ext cx="9144000" cy="5643578"/>
          </a:xfrm>
        </p:spPr>
        <p:txBody>
          <a:bodyPr>
            <a:normAutofit/>
          </a:bodyPr>
          <a:lstStyle/>
          <a:p>
            <a:r>
              <a:rPr lang="af-ZA" sz="4400" i="1" dirty="0" smtClean="0">
                <a:effectLst>
                  <a:outerShdw blurRad="38100" dist="38100" dir="2700000" algn="tl">
                    <a:srgbClr val="000000">
                      <a:alpha val="43137"/>
                    </a:srgbClr>
                  </a:outerShdw>
                </a:effectLst>
              </a:rPr>
              <a:t>Uit </a:t>
            </a:r>
            <a:r>
              <a:rPr lang="af-ZA" sz="4400" i="1" dirty="0">
                <a:effectLst>
                  <a:outerShdw blurRad="38100" dist="38100" dir="2700000" algn="tl">
                    <a:srgbClr val="000000">
                      <a:alpha val="43137"/>
                    </a:srgbClr>
                  </a:outerShdw>
                </a:effectLst>
              </a:rPr>
              <a:t>genade</a:t>
            </a:r>
            <a:endParaRPr lang="af-ZA" sz="4400" dirty="0">
              <a:effectLst>
                <a:outerShdw blurRad="38100" dist="38100" dir="2700000" algn="tl">
                  <a:srgbClr val="000000">
                    <a:alpha val="43137"/>
                  </a:srgbClr>
                </a:outerShdw>
              </a:effectLst>
            </a:endParaRPr>
          </a:p>
          <a:p>
            <a:r>
              <a:rPr lang="af-ZA" sz="4400" i="1" dirty="0" smtClean="0">
                <a:effectLst>
                  <a:outerShdw blurRad="38100" dist="38100" dir="2700000" algn="tl">
                    <a:srgbClr val="000000">
                      <a:alpha val="43137"/>
                    </a:srgbClr>
                  </a:outerShdw>
                </a:effectLst>
              </a:rPr>
              <a:t>Volledig</a:t>
            </a:r>
            <a:endParaRPr lang="af-ZA" sz="4400" dirty="0">
              <a:effectLst>
                <a:outerShdw blurRad="38100" dist="38100" dir="2700000" algn="tl">
                  <a:srgbClr val="000000">
                    <a:alpha val="43137"/>
                  </a:srgbClr>
                </a:outerShdw>
              </a:effectLst>
            </a:endParaRPr>
          </a:p>
          <a:p>
            <a:r>
              <a:rPr lang="af-ZA" sz="4400" i="1" dirty="0" smtClean="0">
                <a:effectLst>
                  <a:outerShdw blurRad="38100" dist="38100" dir="2700000" algn="tl">
                    <a:srgbClr val="000000">
                      <a:alpha val="43137"/>
                    </a:srgbClr>
                  </a:outerShdw>
                </a:effectLst>
              </a:rPr>
              <a:t>Gewillig</a:t>
            </a:r>
            <a:endParaRPr lang="af-ZA" sz="4400" dirty="0">
              <a:effectLst>
                <a:outerShdw blurRad="38100" dist="38100" dir="2700000" algn="tl">
                  <a:srgbClr val="000000">
                    <a:alpha val="43137"/>
                  </a:srgbClr>
                </a:outerShdw>
              </a:effectLst>
            </a:endParaRPr>
          </a:p>
          <a:p>
            <a:r>
              <a:rPr lang="af-ZA" sz="4400" i="1" dirty="0" smtClean="0">
                <a:effectLst>
                  <a:outerShdw blurRad="38100" dist="38100" dir="2700000" algn="tl">
                    <a:srgbClr val="000000">
                      <a:alpha val="43137"/>
                    </a:srgbClr>
                  </a:outerShdw>
                </a:effectLst>
              </a:rPr>
              <a:t>Vergifnis </a:t>
            </a:r>
            <a:r>
              <a:rPr lang="af-ZA" sz="4400" i="1" dirty="0">
                <a:effectLst>
                  <a:outerShdw blurRad="38100" dist="38100" dir="2700000" algn="tl">
                    <a:srgbClr val="000000">
                      <a:alpha val="43137"/>
                    </a:srgbClr>
                  </a:outerShdw>
                </a:effectLst>
              </a:rPr>
              <a:t>is seker</a:t>
            </a:r>
            <a:endParaRPr lang="af-ZA" sz="4400" dirty="0">
              <a:effectLst>
                <a:outerShdw blurRad="38100" dist="38100" dir="2700000" algn="tl">
                  <a:srgbClr val="000000">
                    <a:alpha val="43137"/>
                  </a:srgbClr>
                </a:outerShdw>
              </a:effectLst>
            </a:endParaRPr>
          </a:p>
          <a:p>
            <a:r>
              <a:rPr lang="af-ZA" sz="4400" i="1" dirty="0" smtClean="0">
                <a:effectLst>
                  <a:outerShdw blurRad="38100" dist="38100" dir="2700000" algn="tl">
                    <a:srgbClr val="000000">
                      <a:alpha val="43137"/>
                    </a:srgbClr>
                  </a:outerShdw>
                </a:effectLst>
              </a:rPr>
              <a:t>Vergifnis </a:t>
            </a:r>
            <a:r>
              <a:rPr lang="af-ZA" sz="4400" i="1" dirty="0">
                <a:effectLst>
                  <a:outerShdw blurRad="38100" dist="38100" dir="2700000" algn="tl">
                    <a:srgbClr val="000000">
                      <a:alpha val="43137"/>
                    </a:srgbClr>
                  </a:outerShdw>
                </a:effectLst>
              </a:rPr>
              <a:t>is </a:t>
            </a:r>
            <a:r>
              <a:rPr lang="af-ZA" sz="4400" i="1" dirty="0" smtClean="0">
                <a:effectLst>
                  <a:outerShdw blurRad="38100" dist="38100" dir="2700000" algn="tl">
                    <a:srgbClr val="000000">
                      <a:alpha val="43137"/>
                    </a:srgbClr>
                  </a:outerShdw>
                </a:effectLst>
              </a:rPr>
              <a:t>onvergelykbaar</a:t>
            </a:r>
            <a:endParaRPr lang="af-ZA" sz="4400" dirty="0">
              <a:effectLst>
                <a:outerShdw blurRad="38100" dist="38100" dir="2700000" algn="tl">
                  <a:srgbClr val="000000">
                    <a:alpha val="43137"/>
                  </a:srgbClr>
                </a:outerShdw>
              </a:effectLst>
            </a:endParaRPr>
          </a:p>
          <a:p>
            <a:r>
              <a:rPr lang="af-ZA" sz="4400" i="1" dirty="0" smtClean="0">
                <a:effectLst>
                  <a:outerShdw blurRad="38100" dist="38100" dir="2700000" algn="tl">
                    <a:srgbClr val="000000">
                      <a:alpha val="43137"/>
                    </a:srgbClr>
                  </a:outerShdw>
                </a:effectLst>
              </a:rPr>
              <a:t>Motiverend</a:t>
            </a:r>
            <a:endParaRPr lang="af-ZA" sz="4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2 Kor. 5:17</a:t>
            </a:r>
            <a:r>
              <a:rPr lang="af-ZA" dirty="0">
                <a:solidFill>
                  <a:srgbClr val="00B050"/>
                </a:solidFill>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Iemand wat aan Christus behoort, is ‘n nuwe mens. Die oue is verby, die nuwe het gekom.”</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a:solidFill>
                  <a:srgbClr val="00B050"/>
                </a:solidFill>
                <a:effectLst>
                  <a:outerShdw blurRad="38100" dist="38100" dir="2700000" algn="tl">
                    <a:srgbClr val="000000">
                      <a:alpha val="43137"/>
                    </a:srgbClr>
                  </a:outerShdw>
                </a:effectLst>
              </a:rPr>
              <a:t>Gal 6:14</a:t>
            </a:r>
            <a:r>
              <a:rPr lang="af-ZA" sz="4800" i="1" dirty="0">
                <a:solidFill>
                  <a:srgbClr val="00B050"/>
                </a:solidFill>
                <a:effectLst>
                  <a:outerShdw blurRad="38100" dist="38100" dir="2700000" algn="tl">
                    <a:srgbClr val="000000">
                      <a:alpha val="43137"/>
                    </a:srgbClr>
                  </a:outerShdw>
                </a:effectLst>
              </a:rPr>
              <a:t> </a:t>
            </a:r>
            <a:r>
              <a:rPr lang="af-ZA" sz="4800" i="1" dirty="0">
                <a:effectLst>
                  <a:outerShdw blurRad="38100" dist="38100" dir="2700000" algn="tl">
                    <a:srgbClr val="000000">
                      <a:alpha val="43137"/>
                    </a:srgbClr>
                  </a:outerShdw>
                </a:effectLst>
              </a:rPr>
              <a:t>	</a:t>
            </a:r>
            <a:r>
              <a:rPr lang="af-ZA" sz="4800" i="1" dirty="0" smtClean="0">
                <a:effectLst>
                  <a:outerShdw blurRad="38100" dist="38100" dir="2700000" algn="tl">
                    <a:srgbClr val="000000">
                      <a:alpha val="43137"/>
                    </a:srgbClr>
                  </a:outerShdw>
                </a:effectLst>
              </a:rPr>
              <a:t/>
            </a:r>
            <a:br>
              <a:rPr lang="af-ZA" sz="4800" i="1" dirty="0" smtClean="0">
                <a:effectLst>
                  <a:outerShdw blurRad="38100" dist="38100" dir="2700000" algn="tl">
                    <a:srgbClr val="000000">
                      <a:alpha val="43137"/>
                    </a:srgbClr>
                  </a:outerShdw>
                </a:effectLst>
              </a:rPr>
            </a:br>
            <a:r>
              <a:rPr lang="af-ZA" sz="4800" i="1" dirty="0">
                <a:effectLst>
                  <a:outerShdw blurRad="38100" dist="38100" dir="2700000" algn="tl">
                    <a:srgbClr val="000000">
                      <a:alpha val="43137"/>
                    </a:srgbClr>
                  </a:outerShdw>
                </a:effectLst>
              </a:rPr>
              <a:t/>
            </a:r>
            <a:br>
              <a:rPr lang="af-ZA" sz="4800" i="1" dirty="0">
                <a:effectLst>
                  <a:outerShdw blurRad="38100" dist="38100" dir="2700000" algn="tl">
                    <a:srgbClr val="000000">
                      <a:alpha val="43137"/>
                    </a:srgbClr>
                  </a:outerShdw>
                </a:effectLst>
              </a:rPr>
            </a:br>
            <a:r>
              <a:rPr lang="af-ZA" sz="4800" i="1" dirty="0" smtClean="0">
                <a:effectLst>
                  <a:outerShdw blurRad="38100" dist="38100" dir="2700000" algn="tl">
                    <a:srgbClr val="000000">
                      <a:alpha val="43137"/>
                    </a:srgbClr>
                  </a:outerShdw>
                </a:effectLst>
              </a:rPr>
              <a:t>“</a:t>
            </a:r>
            <a:r>
              <a:rPr lang="af-ZA" sz="4800" i="1" dirty="0">
                <a:effectLst>
                  <a:outerShdw blurRad="38100" dist="38100" dir="2700000" algn="tl">
                    <a:srgbClr val="000000">
                      <a:alpha val="43137"/>
                    </a:srgbClr>
                  </a:outerShdw>
                </a:effectLst>
              </a:rPr>
              <a:t>Maar wat my betref, mag God verhoed dat ek ooit oor iets anders roem as oor die kruis van ons Here Jesus Christus, want deur die kruis is die wêreld vir my dood en ek vir die wêreld</a:t>
            </a:r>
            <a:r>
              <a:rPr lang="af-ZA" sz="4800" i="1" dirty="0" smtClean="0">
                <a:effectLst>
                  <a:outerShdw blurRad="38100" dist="38100" dir="2700000" algn="tl">
                    <a:srgbClr val="000000">
                      <a:alpha val="43137"/>
                    </a:srgbClr>
                  </a:outerShdw>
                </a:effectLst>
              </a:rPr>
              <a:t>.”</a:t>
            </a:r>
            <a:endParaRPr lang="af-ZA" sz="48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Gal 6:15</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Of ‘n mens besny is of nie, is nie van belang nie, maar dat jy ‘n nuwe mens is.”</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Rom </a:t>
            </a:r>
            <a:r>
              <a:rPr lang="af-ZA" b="1" dirty="0" smtClean="0">
                <a:solidFill>
                  <a:srgbClr val="00B050"/>
                </a:solidFill>
                <a:effectLst>
                  <a:outerShdw blurRad="38100" dist="38100" dir="2700000" algn="tl">
                    <a:srgbClr val="000000">
                      <a:alpha val="43137"/>
                    </a:srgbClr>
                  </a:outerShdw>
                </a:effectLst>
              </a:rPr>
              <a:t>9:6-7</a:t>
            </a:r>
            <a:r>
              <a:rPr lang="af-ZA" i="1" dirty="0" smtClean="0">
                <a:solidFill>
                  <a:srgbClr val="00B050"/>
                </a:solidFill>
                <a:effectLst>
                  <a:outerShdw blurRad="38100" dist="38100" dir="2700000" algn="tl">
                    <a:srgbClr val="000000">
                      <a:alpha val="43137"/>
                    </a:srgbClr>
                  </a:outerShdw>
                </a:effectLst>
              </a:rPr>
              <a:t> </a:t>
            </a:r>
            <a:r>
              <a:rPr lang="af-ZA" i="1" dirty="0">
                <a:solidFill>
                  <a:srgbClr val="00B050"/>
                </a:solidFill>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Dit wil nie sê dat die woord van God nie meer geld nie. Immers, nie almal wat van Israel afstam, is werklik Israel </a:t>
            </a:r>
            <a:r>
              <a:rPr lang="af-ZA" i="1" dirty="0" smtClean="0">
                <a:effectLst>
                  <a:outerShdw blurRad="38100" dist="38100" dir="2700000" algn="tl">
                    <a:srgbClr val="000000">
                      <a:alpha val="43137"/>
                    </a:srgbClr>
                  </a:outerShdw>
                </a:effectLst>
              </a:rPr>
              <a:t>nie; en </a:t>
            </a:r>
            <a:r>
              <a:rPr lang="af-ZA" i="1" dirty="0">
                <a:effectLst>
                  <a:outerShdw blurRad="38100" dist="38100" dir="2700000" algn="tl">
                    <a:srgbClr val="000000">
                      <a:alpha val="43137"/>
                    </a:srgbClr>
                  </a:outerShdw>
                </a:effectLst>
              </a:rPr>
              <a:t>nie almal wat nakomelinge van Abraham is, is werklik kinders van Abraham nie.”</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9000"/>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Deut. 30:6</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En die HERE jou God sal jou hart besny en die hart van jou nageslag, om die HERE jou God lief te hê met jou hele hart en met jou hele siel, dat jy kan lewe.”</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Rom 6:6</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Ons weet tog dat die sondige mens wat ons was, saam met Christus gekruisig is, sodat ons sondige bestaan beëindig kon word. Ons is dus nie langer slawe van die sonde nie</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107</Words>
  <Application>Microsoft Office PowerPoint</Application>
  <PresentationFormat>On-screen Show (4:3)</PresentationFormat>
  <Paragraphs>35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2 Kor. 5:17    “Iemand wat aan Christus behoort, is ‘n nuwe mens. Die oue is verby, die nuwe het gekom.”</vt:lpstr>
      <vt:lpstr>Gal 6:15    “Of ‘n mens besny is of nie, is nie van belang nie, maar dat jy ‘n nuwe mens is.”</vt:lpstr>
      <vt:lpstr>Slide 4</vt:lpstr>
      <vt:lpstr>Rom 9:6-7    “Dit wil nie sê dat die woord van God nie meer geld nie. Immers, nie almal wat van Israel afstam, is werklik Israel nie; en nie almal wat nakomelinge van Abraham is, is werklik kinders van Abraham nie.”</vt:lpstr>
      <vt:lpstr>Slide 6</vt:lpstr>
      <vt:lpstr>Deut. 30:6     “En die HERE jou God sal jou hart besny en die hart van jou nageslag, om die HERE jou God lief te hê met jou hele hart en met jou hele siel, dat jy kan lewe.”</vt:lpstr>
      <vt:lpstr>Slide 8</vt:lpstr>
      <vt:lpstr>Rom 6:6    “Ons weet tog dat die sondige mens wat ons was, saam met Christus gekruisig is, sodat ons sondige bestaan beëindig kon word. Ons is dus nie langer slawe van die sonde nie.”</vt:lpstr>
      <vt:lpstr>2 Kor. 5:17    “Iemand wat aan Christus behoort, is ‘n nuwe mens. Die oue is verby, die nuwe het gekom.”</vt:lpstr>
      <vt:lpstr>Fil. 3:3     “Ons het die ware besnydenis, óns wat God deur sy Gees dien, óns wat ons op Christus Jesus beroem en nie op uiterlike dinge vertrou nie.”</vt:lpstr>
      <vt:lpstr>Slide 12</vt:lpstr>
      <vt:lpstr>Wat is die karakter van God se vergifnis</vt:lpstr>
      <vt:lpstr>Wat is die karakter van God se vergifnis</vt:lpstr>
      <vt:lpstr>Wat is die karakter van God se vergifnis</vt:lpstr>
      <vt:lpstr>Wat is die karakter van God se vergifnis</vt:lpstr>
      <vt:lpstr>Wat is die karakter van God se vergifnis</vt:lpstr>
      <vt:lpstr>Wat is die karakter van God se vergifnis</vt:lpstr>
      <vt:lpstr>Slide 19</vt:lpstr>
      <vt:lpstr>Gal 6:14    “Maar wat my betref, mag God verhoed dat ek ooit oor iets anders roem as oor die kruis van ons Here Jesus Christus, want deur die kruis is die wêreld vir my dood en ek vir die wêreld.”</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2</cp:revision>
  <dcterms:created xsi:type="dcterms:W3CDTF">2014-05-23T05:46:43Z</dcterms:created>
  <dcterms:modified xsi:type="dcterms:W3CDTF">2014-05-23T05:57:30Z</dcterms:modified>
</cp:coreProperties>
</file>