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77" r:id="rId5"/>
    <p:sldId id="260" r:id="rId6"/>
    <p:sldId id="261" r:id="rId7"/>
    <p:sldId id="262" r:id="rId8"/>
    <p:sldId id="278" r:id="rId9"/>
    <p:sldId id="263" r:id="rId10"/>
    <p:sldId id="279" r:id="rId11"/>
    <p:sldId id="265" r:id="rId12"/>
    <p:sldId id="280" r:id="rId13"/>
    <p:sldId id="281" r:id="rId14"/>
    <p:sldId id="269" r:id="rId15"/>
    <p:sldId id="282" r:id="rId16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3" autoAdjust="0"/>
    <p:restoredTop sz="94660"/>
  </p:normalViewPr>
  <p:slideViewPr>
    <p:cSldViewPr>
      <p:cViewPr varScale="1">
        <p:scale>
          <a:sx n="111" d="100"/>
          <a:sy n="111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7A76B-DE71-4682-AA8D-52D9D512C674}" type="datetimeFigureOut">
              <a:rPr lang="af-ZA" smtClean="0"/>
              <a:t>2014/05/31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43F32-CA99-4B58-95D2-D713F7C35E28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scene3d>
              <a:camera prst="isometricOffAxis1Right"/>
              <a:lightRig rig="threePt" dir="t"/>
            </a:scene3d>
          </a:bodyPr>
          <a:lstStyle/>
          <a:p>
            <a: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Gal 5:25 </a:t>
            </a:r>
            <a: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Ons </a:t>
            </a:r>
            <a: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lewe deur die Gees; laat die Gees nou ook ons gedrag bepaal</a:t>
            </a:r>
            <a: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af-ZA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af-ZA" sz="40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Die seën van die Heilige Gees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is Jesus in ons!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lewe en heiligmaking.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liefde.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gee druf and krag</a:t>
            </a:r>
            <a:r>
              <a:rPr lang="af-ZA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af-ZA" sz="40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Hand. 5:29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Petrus en die ander apostels het geantwoord: "‘n Mens moet eerder aan God gehoorsaam wees as aan mense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af-ZA" sz="40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Die seën van die Heilige Gees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is Jesus in ons!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lewe en heiligmaking.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liefde.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gee druf and krag.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maak die Woord nuut</a:t>
            </a:r>
            <a:r>
              <a:rPr lang="af-ZA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af-ZA" sz="40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af-ZA" sz="40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Die seën van die Heilige Gees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is Jesus in ons!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lewe en heiligmaking.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liefde.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gee druf and krag.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maak die Woord nuut.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gee krag om vir ander te seën</a:t>
            </a:r>
            <a:r>
              <a:rPr lang="af-ZA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af-ZA" sz="40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 7:38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 die een wat in My glo, is dit soos die Skrif sê: Strome lewende water sal uit sy binneste 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vloei. Hiermee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Hy na die Gees 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verwys”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scene3d>
              <a:camera prst="isometricOffAxis1Right"/>
              <a:lightRig rig="threePt" dir="t"/>
            </a:scene3d>
          </a:bodyPr>
          <a:lstStyle/>
          <a:p>
            <a: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Gal 5:25 </a:t>
            </a:r>
            <a: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Ons </a:t>
            </a:r>
            <a:r>
              <a:rPr lang="nl-NL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lewe deur die Gees; laat die Gees nou ook ons gedrag bepaal</a:t>
            </a:r>
            <a:r>
              <a:rPr lang="nl-NL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af-ZA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af-ZA" sz="40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Die seën van die Heilige Gees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is Jesus in ons</a:t>
            </a:r>
            <a:r>
              <a:rPr lang="af-ZA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!</a:t>
            </a:r>
            <a:endParaRPr lang="af-ZA" sz="40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 14:18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"Ek sal julle nie as weeskinders agterlaat nie; Ek kom weer na julle toe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 14:20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Daardie dag sal julle weet dat Ek in my Vader is en julle in My en Ek in julle.”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af-ZA" sz="40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Die seën van die Heilige Gees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is Jesus in ons!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lewe en heiligmaking</a:t>
            </a:r>
            <a:r>
              <a:rPr lang="af-ZA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af-ZA" sz="40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Lev. 11:44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 is die Here julle God. Wy julle aan my diens en wees heilig, want Ek is heilig.”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Pet. 1:15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Nee, soos Hy wat julle geroep het, heilig is, moet julle ook in julle hele lewenswandel heilig wees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</a:t>
            </a: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5:8 	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Geseënd is dié wat rein van hart is, want hulle sal God sien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af-ZA" sz="4000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Die seën van die Heilige Gees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is Jesus in ons!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lewe en heiligmaking.</a:t>
            </a:r>
          </a:p>
          <a:p>
            <a:pPr lvl="0"/>
            <a:r>
              <a:rPr lang="af-ZA" sz="4000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Heilige Gees bring liefde</a:t>
            </a:r>
            <a:r>
              <a:rPr lang="af-ZA" sz="40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endParaRPr lang="af-ZA" sz="40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Ef. 3:18</a:t>
            </a:r>
            <a:r>
              <a:rPr lang="af-Z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“Mag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 in staat wees om saam met al die gelowiges te begryp hoe wyd en ver en hoog en diep die liefde van Christus strek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202</Words>
  <Application>Microsoft Office PowerPoint</Application>
  <PresentationFormat>On-screen Show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Gal 5:25   Ons lewe deur die Gees; laat die Gees nou ook ons gedrag bepaal.</vt:lpstr>
      <vt:lpstr>Die seën van die Heilige Gees</vt:lpstr>
      <vt:lpstr>Joh 14:18  "Ek sal julle nie as weeskinders agterlaat nie; Ek kom weer na julle toe.”  Joh 14:20  Daardie dag sal julle weet dat Ek in my Vader is en julle in My en Ek in julle.”</vt:lpstr>
      <vt:lpstr>Die seën van die Heilige Gees</vt:lpstr>
      <vt:lpstr>Lev. 11:44    “Ek is die Here julle God. Wy julle aan my diens en wees heilig, want Ek is heilig.”</vt:lpstr>
      <vt:lpstr>1 Pet. 1:15    “Nee, soos Hy wat julle geroep het, heilig is, moet julle ook in julle hele lewenswandel heilig wees.”</vt:lpstr>
      <vt:lpstr>Matt. 5:8    “Geseënd is dié wat rein van hart is, want hulle sal God sien”</vt:lpstr>
      <vt:lpstr>Die seën van die Heilige Gees</vt:lpstr>
      <vt:lpstr>Ef. 3:18     “Mag julle in staat wees om saam met al die gelowiges te begryp hoe wyd en ver en hoog en diep die liefde van Christus strek.”</vt:lpstr>
      <vt:lpstr>Die seën van die Heilige Gees</vt:lpstr>
      <vt:lpstr>Hand. 5:29    “Petrus en die ander apostels het geantwoord: "‘n Mens moet eerder aan God gehoorsaam wees as aan mense!”</vt:lpstr>
      <vt:lpstr>Die seën van die Heilige Gees</vt:lpstr>
      <vt:lpstr>Die seën van die Heilige Gees</vt:lpstr>
      <vt:lpstr>Joh 7:38    “Met die een wat in My glo, is dit soos die Skrif sê: Strome lewende water sal uit sy binneste vloei. Hiermee het Hy na die Gees verwys”</vt:lpstr>
      <vt:lpstr>Gal 5:25   Ons lewe deur die Gees; laat die Gees nou ook ons gedrag bepaal.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 5:25   Ons lewe deur die Gees; laat die Gees nou ook ons gedrag bepaal.</dc:title>
  <dc:creator>Sparrow</dc:creator>
  <cp:lastModifiedBy>Sparrow</cp:lastModifiedBy>
  <cp:revision>3</cp:revision>
  <dcterms:created xsi:type="dcterms:W3CDTF">2014-05-31T07:01:49Z</dcterms:created>
  <dcterms:modified xsi:type="dcterms:W3CDTF">2014-05-31T07:15:44Z</dcterms:modified>
</cp:coreProperties>
</file>