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662" autoAdjust="0"/>
    <p:restoredTop sz="94660"/>
  </p:normalViewPr>
  <p:slideViewPr>
    <p:cSldViewPr>
      <p:cViewPr varScale="1">
        <p:scale>
          <a:sx n="111" d="100"/>
          <a:sy n="111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0560-5A6F-44F4-8253-9A8D90700879}" type="datetimeFigureOut">
              <a:rPr lang="af-ZA" smtClean="0"/>
              <a:t>2014/06/02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CE184-39E2-4072-AE10-26D73953761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0560-5A6F-44F4-8253-9A8D90700879}" type="datetimeFigureOut">
              <a:rPr lang="af-ZA" smtClean="0"/>
              <a:t>2014/06/02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CE184-39E2-4072-AE10-26D73953761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0560-5A6F-44F4-8253-9A8D90700879}" type="datetimeFigureOut">
              <a:rPr lang="af-ZA" smtClean="0"/>
              <a:t>2014/06/02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CE184-39E2-4072-AE10-26D73953761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0560-5A6F-44F4-8253-9A8D90700879}" type="datetimeFigureOut">
              <a:rPr lang="af-ZA" smtClean="0"/>
              <a:t>2014/06/02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CE184-39E2-4072-AE10-26D73953761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0560-5A6F-44F4-8253-9A8D90700879}" type="datetimeFigureOut">
              <a:rPr lang="af-ZA" smtClean="0"/>
              <a:t>2014/06/02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CE184-39E2-4072-AE10-26D73953761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0560-5A6F-44F4-8253-9A8D90700879}" type="datetimeFigureOut">
              <a:rPr lang="af-ZA" smtClean="0"/>
              <a:t>2014/06/02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CE184-39E2-4072-AE10-26D73953761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0560-5A6F-44F4-8253-9A8D90700879}" type="datetimeFigureOut">
              <a:rPr lang="af-ZA" smtClean="0"/>
              <a:t>2014/06/02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CE184-39E2-4072-AE10-26D73953761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0560-5A6F-44F4-8253-9A8D90700879}" type="datetimeFigureOut">
              <a:rPr lang="af-ZA" smtClean="0"/>
              <a:t>2014/06/02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CE184-39E2-4072-AE10-26D73953761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0560-5A6F-44F4-8253-9A8D90700879}" type="datetimeFigureOut">
              <a:rPr lang="af-ZA" smtClean="0"/>
              <a:t>2014/06/02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CE184-39E2-4072-AE10-26D73953761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0560-5A6F-44F4-8253-9A8D90700879}" type="datetimeFigureOut">
              <a:rPr lang="af-ZA" smtClean="0"/>
              <a:t>2014/06/02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CE184-39E2-4072-AE10-26D73953761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0560-5A6F-44F4-8253-9A8D90700879}" type="datetimeFigureOut">
              <a:rPr lang="af-ZA" smtClean="0"/>
              <a:t>2014/06/02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CE184-39E2-4072-AE10-26D739537612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B0560-5A6F-44F4-8253-9A8D90700879}" type="datetimeFigureOut">
              <a:rPr lang="af-ZA" smtClean="0"/>
              <a:t>2014/06/02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CE184-39E2-4072-AE10-26D739537612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 14:33</a:t>
            </a:r>
            <a:r>
              <a:rPr lang="af-ZA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kan niemand van julle my dissipel wees as hy nie bereid is om van al sy besittings afstand te doen nie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.“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dirty="0" smtClean="0"/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spirit of the world has penetrated into us so deeply that we are not aware of it. We share in its desire for comfort and enjoyment, for self-pleasing and self-exaltation, without realizing how impossible these things make it for us to be filled with the Spirit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Andrew Murray</a:t>
            </a: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Ef. 5:18</a:t>
            </a:r>
            <a:r>
              <a:rPr lang="af-ZA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 julle nie aan drank te buite gaan nie; daarmee gaan losbandigheid gepaard. Nee, laat die Gees julle vervul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endParaRPr lang="af-Z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Experience is simply the door through which salvation comes into the conscious level of our life so that we are aware of what has taken place on a much deeper level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Oswald Chambers</a:t>
            </a:r>
            <a:r>
              <a:rPr lang="af-ZA" i="1" dirty="0" smtClean="0"/>
              <a:t>	</a:t>
            </a:r>
            <a:endParaRPr lang="af-Z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90</Words>
  <Application>Microsoft Office PowerPoint</Application>
  <PresentationFormat>On-screen Show (4:3)</PresentationFormat>
  <Paragraphs>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Luk 14:33    "So kan niemand van julle my dissipel wees as hy nie bereid is om van al sy besittings afstand te doen nie.“</vt:lpstr>
      <vt:lpstr>“The spirit of the world has penetrated into us so deeply that we are not aware of it. We share in its desire for comfort and enjoyment, for self-pleasing and self-exaltation, without realizing how impossible these things make it for us to be filled with the Spirit.”        Andrew Murray </vt:lpstr>
      <vt:lpstr>Slide 4</vt:lpstr>
      <vt:lpstr>Ef. 5:18     “Moet julle nie aan drank te buite gaan nie; daarmee gaan losbandigheid gepaard. Nee, laat die Gees julle vervul”</vt:lpstr>
      <vt:lpstr>Slide 6</vt:lpstr>
      <vt:lpstr>“Experience is simply the door through which salvation comes into the conscious level of our life so that we are aware of what has taken place on a much deeper level.”        Oswald Chambers 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1</cp:revision>
  <dcterms:created xsi:type="dcterms:W3CDTF">2014-06-02T08:22:21Z</dcterms:created>
  <dcterms:modified xsi:type="dcterms:W3CDTF">2014-06-02T08:25:48Z</dcterms:modified>
</cp:coreProperties>
</file>