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392" autoAdjust="0"/>
    <p:restoredTop sz="94660"/>
  </p:normalViewPr>
  <p:slideViewPr>
    <p:cSldViewPr>
      <p:cViewPr varScale="1">
        <p:scale>
          <a:sx n="111" d="100"/>
          <a:sy n="111" d="100"/>
        </p:scale>
        <p:origin x="-14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0C82-FC71-4B76-B04D-4A6538A7B684}" type="datetimeFigureOut">
              <a:rPr lang="af-ZA" smtClean="0"/>
              <a:t>2014/06/04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F505-AEE2-495E-91AB-0BA9B5A658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0C82-FC71-4B76-B04D-4A6538A7B684}" type="datetimeFigureOut">
              <a:rPr lang="af-ZA" smtClean="0"/>
              <a:t>2014/06/04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F505-AEE2-495E-91AB-0BA9B5A658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0C82-FC71-4B76-B04D-4A6538A7B684}" type="datetimeFigureOut">
              <a:rPr lang="af-ZA" smtClean="0"/>
              <a:t>2014/06/04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F505-AEE2-495E-91AB-0BA9B5A658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0C82-FC71-4B76-B04D-4A6538A7B684}" type="datetimeFigureOut">
              <a:rPr lang="af-ZA" smtClean="0"/>
              <a:t>2014/06/04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F505-AEE2-495E-91AB-0BA9B5A658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0C82-FC71-4B76-B04D-4A6538A7B684}" type="datetimeFigureOut">
              <a:rPr lang="af-ZA" smtClean="0"/>
              <a:t>2014/06/04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F505-AEE2-495E-91AB-0BA9B5A658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0C82-FC71-4B76-B04D-4A6538A7B684}" type="datetimeFigureOut">
              <a:rPr lang="af-ZA" smtClean="0"/>
              <a:t>2014/06/04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F505-AEE2-495E-91AB-0BA9B5A658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0C82-FC71-4B76-B04D-4A6538A7B684}" type="datetimeFigureOut">
              <a:rPr lang="af-ZA" smtClean="0"/>
              <a:t>2014/06/04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F505-AEE2-495E-91AB-0BA9B5A658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0C82-FC71-4B76-B04D-4A6538A7B684}" type="datetimeFigureOut">
              <a:rPr lang="af-ZA" smtClean="0"/>
              <a:t>2014/06/04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F505-AEE2-495E-91AB-0BA9B5A658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0C82-FC71-4B76-B04D-4A6538A7B684}" type="datetimeFigureOut">
              <a:rPr lang="af-ZA" smtClean="0"/>
              <a:t>2014/06/04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F505-AEE2-495E-91AB-0BA9B5A658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0C82-FC71-4B76-B04D-4A6538A7B684}" type="datetimeFigureOut">
              <a:rPr lang="af-ZA" smtClean="0"/>
              <a:t>2014/06/04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F505-AEE2-495E-91AB-0BA9B5A658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0C82-FC71-4B76-B04D-4A6538A7B684}" type="datetimeFigureOut">
              <a:rPr lang="af-ZA" smtClean="0"/>
              <a:t>2014/06/04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F505-AEE2-495E-91AB-0BA9B5A65801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40C82-FC71-4B76-B04D-4A6538A7B684}" type="datetimeFigureOut">
              <a:rPr lang="af-ZA" smtClean="0"/>
              <a:t>2014/06/04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7F505-AEE2-495E-91AB-0BA9B5A65801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Plek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van die Heilige </a:t>
            </a: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Gees: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Jesus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doen die werk: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Daaglikse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vernuwing: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Gehoorsaamheid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1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liggaam 1 Gees: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Hou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vas wat jy het: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Volhard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in self-sterwe: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</a:t>
            </a:r>
            <a:r>
              <a:rPr lang="af-Z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Gee </a:t>
            </a:r>
            <a:r>
              <a:rPr lang="af-ZA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en offer op:</a:t>
            </a:r>
            <a:br>
              <a:rPr lang="af-ZA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af-ZA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Plek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van die Heilige </a:t>
            </a: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Gees: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Jesus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doen die werk: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Daaglikse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vernuwing: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Gehoorsaamheid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1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liggaam 1 Gees: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Hou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vas wat jy het: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Volhard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in self-sterwe: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Gee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en offer op: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</a:t>
            </a:r>
            <a:r>
              <a:rPr lang="af-Z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Laat </a:t>
            </a:r>
            <a:r>
              <a:rPr lang="af-ZA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Jesus alles wees: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blessing of Pentecost is entrusted to us as a gift that must be used, and only by use does it become strong</a:t>
            </a:r>
            <a:r>
              <a:rPr lang="af-ZA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b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</a:t>
            </a:r>
            <a:r>
              <a:rPr lang="af-ZA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Andrew Murray</a:t>
            </a: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</a:t>
            </a:r>
            <a:r>
              <a:rPr lang="af-Z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Plek </a:t>
            </a:r>
            <a:r>
              <a:rPr lang="af-ZA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van die Heilige </a:t>
            </a:r>
            <a:r>
              <a:rPr lang="af-Z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Gees:</a:t>
            </a:r>
            <a:r>
              <a:rPr lang="af-ZA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af-ZA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af-ZA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Plek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van die Heilige </a:t>
            </a: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Gees: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</a:t>
            </a:r>
            <a:r>
              <a:rPr lang="af-Z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Jesus </a:t>
            </a:r>
            <a:r>
              <a:rPr lang="af-ZA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doen die werk:</a:t>
            </a:r>
            <a:br>
              <a:rPr lang="af-ZA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af-ZA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Plek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van die Heilige </a:t>
            </a: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Gees: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Jesus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doen die werk: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</a:t>
            </a:r>
            <a:r>
              <a:rPr lang="af-Z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Daaglikse </a:t>
            </a:r>
            <a:r>
              <a:rPr lang="af-ZA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vernuwing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af-ZA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Plek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van die Heilige </a:t>
            </a: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Gees: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Jesus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doen die werk: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Daaglikse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vernuwing: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</a:t>
            </a:r>
            <a:r>
              <a:rPr lang="af-Z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Gehoorsaamheid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af-ZA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Plek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van die Heilige </a:t>
            </a: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Gees: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Jesus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doen die werk: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Daaglikse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vernuwing: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Gehoorsaamheid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</a:t>
            </a:r>
            <a:r>
              <a:rPr lang="af-Z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1 </a:t>
            </a:r>
            <a:r>
              <a:rPr lang="af-ZA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liggaam 1 Gees:</a:t>
            </a:r>
            <a:br>
              <a:rPr lang="af-ZA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af-ZA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Plek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van die Heilige </a:t>
            </a: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Gees: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Jesus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doen die werk: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Daaglikse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vernuwing: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Gehoorsaamheid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1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liggaam 1 Gees: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</a:t>
            </a:r>
            <a:r>
              <a:rPr lang="af-Z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Hou </a:t>
            </a:r>
            <a:r>
              <a:rPr lang="af-ZA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vas wat jy het: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af-ZA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Plek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van die Heilige </a:t>
            </a: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Gees: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Jesus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doen die werk: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Daaglikse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vernuwing: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Gehoorsaamheid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1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liggaam 1 Gees: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Hou </a:t>
            </a:r>
            <a: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vas wat jy het:</a:t>
            </a:r>
            <a:br>
              <a:rPr lang="af-ZA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f-ZA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*	</a:t>
            </a:r>
            <a:r>
              <a:rPr lang="af-ZA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Volhard </a:t>
            </a:r>
            <a:r>
              <a:rPr lang="af-ZA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in self-sterwe:</a:t>
            </a:r>
            <a:br>
              <a:rPr lang="af-ZA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af-ZA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35</Words>
  <Application>Microsoft Office PowerPoint</Application>
  <PresentationFormat>On-screen Show (4:3)</PresentationFormat>
  <Paragraphs>10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“The blessing of Pentecost is entrusted to us as a gift that must be used, and only by use does it become strong.”       Andrew Murray </vt:lpstr>
      <vt:lpstr>* Plek van die Heilige Gees: </vt:lpstr>
      <vt:lpstr>* Plek van die Heilige Gees: * Jesus doen die werk: </vt:lpstr>
      <vt:lpstr>* Plek van die Heilige Gees: * Jesus doen die werk: * Daaglikse vernuwing: </vt:lpstr>
      <vt:lpstr>* Plek van die Heilige Gees: * Jesus doen die werk: * Daaglikse vernuwing: * Gehoorsaamheid: </vt:lpstr>
      <vt:lpstr>* Plek van die Heilige Gees: * Jesus doen die werk: * Daaglikse vernuwing: * Gehoorsaamheid: * 1 liggaam 1 Gees: </vt:lpstr>
      <vt:lpstr>* Plek van die Heilige Gees: * Jesus doen die werk: * Daaglikse vernuwing: * Gehoorsaamheid: * 1 liggaam 1 Gees: * Hou vas wat jy het: </vt:lpstr>
      <vt:lpstr>* Plek van die Heilige Gees: * Jesus doen die werk: * Daaglikse vernuwing: * Gehoorsaamheid: * 1 liggaam 1 Gees: * Hou vas wat jy het: * Volhard in self-sterwe: </vt:lpstr>
      <vt:lpstr>* Plek van die Heilige Gees: * Jesus doen die werk: * Daaglikse vernuwing: * Gehoorsaamheid: * 1 liggaam 1 Gees: * Hou vas wat jy het: * Volhard in self-sterwe: * Gee en offer op: </vt:lpstr>
      <vt:lpstr>* Plek van die Heilige Gees: * Jesus doen die werk: * Daaglikse vernuwing: * Gehoorsaamheid: * 1 liggaam 1 Gees: * Hou vas wat jy het: * Volhard in self-sterwe: * Gee en offer op: * Laat Jesus alles wees: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1</cp:revision>
  <dcterms:created xsi:type="dcterms:W3CDTF">2014-06-04T08:15:00Z</dcterms:created>
  <dcterms:modified xsi:type="dcterms:W3CDTF">2014-06-04T08:22:14Z</dcterms:modified>
</cp:coreProperties>
</file>