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272" autoAdjust="0"/>
    <p:restoredTop sz="94660"/>
  </p:normalViewPr>
  <p:slideViewPr>
    <p:cSldViewPr>
      <p:cViewPr varScale="1">
        <p:scale>
          <a:sx n="111" d="100"/>
          <a:sy n="111" d="100"/>
        </p:scale>
        <p:origin x="-144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288E4B58-EE9C-4F03-87D6-191162A2AAB7}" type="datetimeFigureOut">
              <a:rPr lang="af-ZA" smtClean="0"/>
              <a:t>2014/06/05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88E4B58-EE9C-4F03-87D6-191162A2AAB7}" type="datetimeFigureOut">
              <a:rPr lang="af-ZA" smtClean="0"/>
              <a:t>2014/06/05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88E4B58-EE9C-4F03-87D6-191162A2AAB7}" type="datetimeFigureOut">
              <a:rPr lang="af-ZA" smtClean="0"/>
              <a:t>2014/06/05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88E4B58-EE9C-4F03-87D6-191162A2AAB7}" type="datetimeFigureOut">
              <a:rPr lang="af-ZA" smtClean="0"/>
              <a:t>2014/06/05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8E4B58-EE9C-4F03-87D6-191162A2AAB7}" type="datetimeFigureOut">
              <a:rPr lang="af-ZA" smtClean="0"/>
              <a:t>2014/06/05</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288E4B58-EE9C-4F03-87D6-191162A2AAB7}" type="datetimeFigureOut">
              <a:rPr lang="af-ZA" smtClean="0"/>
              <a:t>2014/06/05</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288E4B58-EE9C-4F03-87D6-191162A2AAB7}" type="datetimeFigureOut">
              <a:rPr lang="af-ZA" smtClean="0"/>
              <a:t>2014/06/05</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288E4B58-EE9C-4F03-87D6-191162A2AAB7}" type="datetimeFigureOut">
              <a:rPr lang="af-ZA" smtClean="0"/>
              <a:t>2014/06/05</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E4B58-EE9C-4F03-87D6-191162A2AAB7}" type="datetimeFigureOut">
              <a:rPr lang="af-ZA" smtClean="0"/>
              <a:t>2014/06/05</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8E4B58-EE9C-4F03-87D6-191162A2AAB7}" type="datetimeFigureOut">
              <a:rPr lang="af-ZA" smtClean="0"/>
              <a:t>2014/06/05</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8E4B58-EE9C-4F03-87D6-191162A2AAB7}" type="datetimeFigureOut">
              <a:rPr lang="af-ZA" smtClean="0"/>
              <a:t>2014/06/05</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929A3C35-5964-4717-983D-3CAAA262BCEF}"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8E4B58-EE9C-4F03-87D6-191162A2AAB7}" type="datetimeFigureOut">
              <a:rPr lang="af-ZA" smtClean="0"/>
              <a:t>2014/06/05</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9A3C35-5964-4717-983D-3CAAA262BCEF}"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Heb 10:23</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Laat ons styf vashou aan die hoop wat ons bely, want </a:t>
            </a:r>
            <a:r>
              <a:rPr lang="af-ZA" i="1" u="sng" dirty="0">
                <a:effectLst>
                  <a:outerShdw blurRad="38100" dist="38100" dir="2700000" algn="tl">
                    <a:srgbClr val="000000">
                      <a:alpha val="43137"/>
                    </a:srgbClr>
                  </a:outerShdw>
                </a:effectLst>
              </a:rPr>
              <a:t>God is getrou</a:t>
            </a:r>
            <a:r>
              <a:rPr lang="af-ZA" i="1" dirty="0">
                <a:effectLst>
                  <a:outerShdw blurRad="38100" dist="38100" dir="2700000" algn="tl">
                    <a:srgbClr val="000000">
                      <a:alpha val="43137"/>
                    </a:srgbClr>
                  </a:outerShdw>
                </a:effectLst>
              </a:rPr>
              <a:t>: Hy doen wat Hy beloof het.”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Luk 24:49</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En Ek sal die gawe wat my Vader beloof het, vir julle stuur. Maar julle moet in die stad bly totdat julle met krag van bo toegerus is."</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Hand. 1:8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a:t>
            </a:r>
            <a:r>
              <a:rPr lang="af-ZA" i="1" u="sng" dirty="0">
                <a:effectLst>
                  <a:outerShdw blurRad="38100" dist="38100" dir="2700000" algn="tl">
                    <a:srgbClr val="000000">
                      <a:alpha val="43137"/>
                    </a:srgbClr>
                  </a:outerShdw>
                </a:effectLst>
              </a:rPr>
              <a:t>julle sal</a:t>
            </a:r>
            <a:r>
              <a:rPr lang="af-ZA" i="1" dirty="0">
                <a:effectLst>
                  <a:outerShdw blurRad="38100" dist="38100" dir="2700000" algn="tl">
                    <a:srgbClr val="000000">
                      <a:alpha val="43137"/>
                    </a:srgbClr>
                  </a:outerShdw>
                </a:effectLst>
              </a:rPr>
              <a:t> krag ontvang wanneer die Heilige Gees oor julle kom, en </a:t>
            </a:r>
            <a:r>
              <a:rPr lang="af-ZA" i="1" u="sng" dirty="0">
                <a:effectLst>
                  <a:outerShdw blurRad="38100" dist="38100" dir="2700000" algn="tl">
                    <a:srgbClr val="000000">
                      <a:alpha val="43137"/>
                    </a:srgbClr>
                  </a:outerShdw>
                </a:effectLst>
              </a:rPr>
              <a:t>julle sal</a:t>
            </a:r>
            <a:r>
              <a:rPr lang="af-ZA" i="1" dirty="0">
                <a:effectLst>
                  <a:outerShdw blurRad="38100" dist="38100" dir="2700000" algn="tl">
                    <a:srgbClr val="000000">
                      <a:alpha val="43137"/>
                    </a:srgbClr>
                  </a:outerShdw>
                </a:effectLst>
              </a:rPr>
              <a:t> my getuies wees in Jerusalem sowel as in die hele Judea en in Samaria en tot in die uithoeke van die wêreld</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Fil. 1:6</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Ek is veral ook daarvan oortuig dat God, wat die goeie werk in julle begin het, dit end-uit sal voer en dit sal voleindig op die dag wanneer Christus Jesus kom.”</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Fil. 2:13</a:t>
            </a:r>
            <a:r>
              <a:rPr lang="af-ZA" dirty="0">
                <a:solidFill>
                  <a:srgbClr val="00B05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want dit is God wat julle gewillig en bekwaam maak om sy wil uit te voer.”</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Heb 11:6</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As ‘n mens nie glo nie, is dit onmoontlik om te doen wat God wil. Wie tot God nader, moet glo dat Hy bestaan en dat Hy dié wat Hom soek, beloon.”</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Only believe and depend on the love of God. All your self-dedication and surrender, all you faith and integrity are not works by which you have to move God or make Him willing to bless you. Far from it</a:t>
            </a:r>
            <a:r>
              <a:rPr lang="af-ZA" i="1"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Andrew Murray</a:t>
            </a:r>
            <a:r>
              <a:rPr lang="af-ZA" b="1" dirty="0" smtClean="0"/>
              <a:t>	</a:t>
            </a:r>
            <a:endParaRPr lang="af-Z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Heb 12:2</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“...die </a:t>
            </a:r>
            <a:r>
              <a:rPr lang="af-ZA" i="1" dirty="0">
                <a:effectLst>
                  <a:outerShdw blurRad="38100" dist="38100" dir="2700000" algn="tl">
                    <a:srgbClr val="000000">
                      <a:alpha val="43137"/>
                    </a:srgbClr>
                  </a:outerShdw>
                </a:effectLst>
              </a:rPr>
              <a:t>oog gevestig op Jesus, die Begin en Voleinder van die geloof</a:t>
            </a:r>
            <a:r>
              <a:rPr lang="af-ZA" i="1" dirty="0" smtClean="0">
                <a:effectLst>
                  <a:outerShdw blurRad="38100" dist="38100" dir="2700000" algn="tl">
                    <a:srgbClr val="000000">
                      <a:alpha val="43137"/>
                    </a:srgbClr>
                  </a:outerShdw>
                </a:effectLst>
              </a:rPr>
              <a:t>.”</a:t>
            </a:r>
            <a:br>
              <a:rPr lang="af-ZA" i="1"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b="1" dirty="0">
                <a:solidFill>
                  <a:srgbClr val="00B050"/>
                </a:solidFill>
                <a:effectLst>
                  <a:outerShdw blurRad="38100" dist="38100" dir="2700000" algn="tl">
                    <a:srgbClr val="000000">
                      <a:alpha val="43137"/>
                    </a:srgbClr>
                  </a:outerShdw>
                </a:effectLst>
              </a:rPr>
              <a:t>Heb 12:3</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Hou Hom voor oë...”.</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Matt. 6:33</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“Nee</a:t>
            </a:r>
            <a:r>
              <a:rPr lang="af-ZA" i="1" dirty="0">
                <a:effectLst>
                  <a:outerShdw blurRad="38100" dist="38100" dir="2700000" algn="tl">
                    <a:srgbClr val="000000">
                      <a:alpha val="43137"/>
                    </a:srgbClr>
                  </a:outerShdw>
                </a:effectLst>
              </a:rPr>
              <a:t>, beywer julle allereers vir die koninkryk van God en vir die wil van God, dan sal Hy julle ook al hierdie dinge gee.”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64</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Fil. 1:6     “Ek is veral ook daarvan oortuig dat God, wat die goeie werk in julle begin het, dit end-uit sal voer en dit sal voleindig op die dag wanneer Christus Jesus kom.”</vt:lpstr>
      <vt:lpstr>Fil. 2:13    “want dit is God wat julle gewillig en bekwaam maak om sy wil uit te voer.”</vt:lpstr>
      <vt:lpstr>Heb 11:6    “As ‘n mens nie glo nie, is dit onmoontlik om te doen wat God wil. Wie tot God nader, moet glo dat Hy bestaan en dat Hy dié wat Hom soek, beloon.”</vt:lpstr>
      <vt:lpstr>Slide 5</vt:lpstr>
      <vt:lpstr>“Only believe and depend on the love of God. All your self-dedication and surrender, all you faith and integrity are not works by which you have to move God or make Him willing to bless you. Far from it.”        Andrew Murray </vt:lpstr>
      <vt:lpstr>Slide 7</vt:lpstr>
      <vt:lpstr>Heb 12:2    “...die oog gevestig op Jesus, die Begin en Voleinder van die geloof.”  Heb 12:3    “Hou Hom voor oë...”.</vt:lpstr>
      <vt:lpstr>Matt. 6:33   “Nee, beywer julle allereers vir die koninkryk van God en vir die wil van God, dan sal Hy julle ook al hierdie dinge gee.”</vt:lpstr>
      <vt:lpstr>Slide 10</vt:lpstr>
      <vt:lpstr>Heb 10:23    “Laat ons styf vashou aan die hoop wat ons bely, want God is getrou: Hy doen wat Hy beloof het.”</vt:lpstr>
      <vt:lpstr>Luk 24:49    “En Ek sal die gawe wat my Vader beloof het, vir julle stuur. Maar julle moet in die stad bly totdat julle met krag van bo toegerus is."</vt:lpstr>
      <vt:lpstr>Hand. 1:8    “Maar julle sal krag ontvang wanneer die Heilige Gees oor julle kom, en julle sal my getuies wees in Jerusalem sowel as in die hele Judea en in Samaria en tot in die uithoeke van die wêreld."</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2014-06-05T06:07:46Z</dcterms:created>
  <dcterms:modified xsi:type="dcterms:W3CDTF">2014-06-05T06:12:14Z</dcterms:modified>
</cp:coreProperties>
</file>