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3" r:id="rId6"/>
    <p:sldId id="274" r:id="rId7"/>
    <p:sldId id="262" r:id="rId8"/>
    <p:sldId id="275" r:id="rId9"/>
    <p:sldId id="263" r:id="rId10"/>
    <p:sldId id="276" r:id="rId11"/>
    <p:sldId id="277" r:id="rId12"/>
    <p:sldId id="266" r:id="rId13"/>
    <p:sldId id="267" r:id="rId14"/>
    <p:sldId id="268" r:id="rId15"/>
    <p:sldId id="269" r:id="rId16"/>
    <p:sldId id="270" r:id="rId17"/>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124" autoAdjust="0"/>
    <p:restoredTop sz="94660"/>
  </p:normalViewPr>
  <p:slideViewPr>
    <p:cSldViewPr>
      <p:cViewPr varScale="1">
        <p:scale>
          <a:sx n="111" d="100"/>
          <a:sy n="111" d="100"/>
        </p:scale>
        <p:origin x="-135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F677A2F7-31CA-4B85-9506-C7B0BD8A9801}" type="datetimeFigureOut">
              <a:rPr lang="af-ZA" smtClean="0"/>
              <a:t>2014/06/06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BDA0CB4C-59BC-4230-8DE5-D25054C85430}"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F677A2F7-31CA-4B85-9506-C7B0BD8A9801}" type="datetimeFigureOut">
              <a:rPr lang="af-ZA" smtClean="0"/>
              <a:t>2014/06/06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BDA0CB4C-59BC-4230-8DE5-D25054C85430}"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F677A2F7-31CA-4B85-9506-C7B0BD8A9801}" type="datetimeFigureOut">
              <a:rPr lang="af-ZA" smtClean="0"/>
              <a:t>2014/06/06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BDA0CB4C-59BC-4230-8DE5-D25054C85430}"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F677A2F7-31CA-4B85-9506-C7B0BD8A9801}" type="datetimeFigureOut">
              <a:rPr lang="af-ZA" smtClean="0"/>
              <a:t>2014/06/06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BDA0CB4C-59BC-4230-8DE5-D25054C85430}"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77A2F7-31CA-4B85-9506-C7B0BD8A9801}" type="datetimeFigureOut">
              <a:rPr lang="af-ZA" smtClean="0"/>
              <a:t>2014/06/06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BDA0CB4C-59BC-4230-8DE5-D25054C85430}"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F677A2F7-31CA-4B85-9506-C7B0BD8A9801}" type="datetimeFigureOut">
              <a:rPr lang="af-ZA" smtClean="0"/>
              <a:t>2014/06/06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BDA0CB4C-59BC-4230-8DE5-D25054C85430}"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F677A2F7-31CA-4B85-9506-C7B0BD8A9801}" type="datetimeFigureOut">
              <a:rPr lang="af-ZA" smtClean="0"/>
              <a:t>2014/06/06</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BDA0CB4C-59BC-4230-8DE5-D25054C85430}"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F677A2F7-31CA-4B85-9506-C7B0BD8A9801}" type="datetimeFigureOut">
              <a:rPr lang="af-ZA" smtClean="0"/>
              <a:t>2014/06/06</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BDA0CB4C-59BC-4230-8DE5-D25054C85430}"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77A2F7-31CA-4B85-9506-C7B0BD8A9801}" type="datetimeFigureOut">
              <a:rPr lang="af-ZA" smtClean="0"/>
              <a:t>2014/06/06</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BDA0CB4C-59BC-4230-8DE5-D25054C85430}"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77A2F7-31CA-4B85-9506-C7B0BD8A9801}" type="datetimeFigureOut">
              <a:rPr lang="af-ZA" smtClean="0"/>
              <a:t>2014/06/06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BDA0CB4C-59BC-4230-8DE5-D25054C85430}"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77A2F7-31CA-4B85-9506-C7B0BD8A9801}" type="datetimeFigureOut">
              <a:rPr lang="af-ZA" smtClean="0"/>
              <a:t>2014/06/06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BDA0CB4C-59BC-4230-8DE5-D25054C85430}"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stretch>
            <a:fillRect t="-14000" b="-1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77A2F7-31CA-4B85-9506-C7B0BD8A9801}" type="datetimeFigureOut">
              <a:rPr lang="af-ZA" smtClean="0"/>
              <a:t>2014/06/06</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A0CB4C-59BC-4230-8DE5-D25054C85430}"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4000" b="-14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af-Z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857232"/>
          </a:xfrm>
        </p:spPr>
        <p:txBody>
          <a:bodyPr>
            <a:normAutofit/>
          </a:bodyPr>
          <a:lstStyle/>
          <a:p>
            <a:r>
              <a:rPr lang="af-ZA" sz="4800" b="1" u="sng" dirty="0" smtClean="0">
                <a:ln w="28575">
                  <a:solidFill>
                    <a:schemeClr val="tx1"/>
                  </a:solidFill>
                  <a:prstDash val="solid"/>
                </a:ln>
                <a:solidFill>
                  <a:schemeClr val="accent2">
                    <a:lumMod val="60000"/>
                    <a:lumOff val="40000"/>
                  </a:schemeClr>
                </a:solidFill>
                <a:effectLst>
                  <a:outerShdw blurRad="50800" dist="38100" dir="5400000" algn="t" rotWithShape="0">
                    <a:prstClr val="black">
                      <a:alpha val="40000"/>
                    </a:prstClr>
                  </a:outerShdw>
                </a:effectLst>
              </a:rPr>
              <a:t>Sleutels:</a:t>
            </a:r>
            <a:endParaRPr lang="af-ZA" sz="4800" b="1" u="sng" dirty="0">
              <a:ln w="28575">
                <a:solidFill>
                  <a:schemeClr val="tx1"/>
                </a:solidFill>
                <a:prstDash val="solid"/>
              </a:ln>
              <a:solidFill>
                <a:schemeClr val="accent2">
                  <a:lumMod val="60000"/>
                  <a:lumOff val="40000"/>
                </a:schemeClr>
              </a:solidFill>
              <a:effectLst>
                <a:outerShdw blurRad="50800" dist="38100" dir="5400000" algn="t" rotWithShape="0">
                  <a:prstClr val="black">
                    <a:alpha val="40000"/>
                  </a:prstClr>
                </a:outerShdw>
              </a:effectLst>
            </a:endParaRPr>
          </a:p>
        </p:txBody>
      </p:sp>
      <p:sp>
        <p:nvSpPr>
          <p:cNvPr id="6" name="Content Placeholder 5"/>
          <p:cNvSpPr>
            <a:spLocks noGrp="1"/>
          </p:cNvSpPr>
          <p:nvPr>
            <p:ph idx="1"/>
          </p:nvPr>
        </p:nvSpPr>
        <p:spPr>
          <a:xfrm>
            <a:off x="0" y="1142984"/>
            <a:ext cx="9144000" cy="5715016"/>
          </a:xfrm>
        </p:spPr>
        <p:txBody>
          <a:bodyPr/>
          <a:lstStyle/>
          <a:p>
            <a:pPr lvl="0"/>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Die “alles” van God :</a:t>
            </a:r>
          </a:p>
          <a:p>
            <a:pPr lvl="0"/>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“Alles” van sonde:</a:t>
            </a:r>
          </a:p>
          <a:p>
            <a:pPr lvl="0"/>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“Alles” van Christus:</a:t>
            </a:r>
          </a:p>
          <a:p>
            <a:pPr lvl="0"/>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a:t>
            </a:r>
            <a:r>
              <a:rPr lang="af-ZA" sz="4800" b="1" dirty="0" smtClean="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Alles” </a:t>
            </a:r>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van oorgawe:</a:t>
            </a:r>
          </a:p>
          <a:p>
            <a:pPr lvl="0"/>
            <a:r>
              <a:rPr lang="af-ZA" sz="4800" b="1" dirty="0">
                <a:ln w="28575">
                  <a:solidFill>
                    <a:schemeClr val="tx1"/>
                  </a:solidFill>
                  <a:prstDash val="solid"/>
                </a:ln>
                <a:solidFill>
                  <a:schemeClr val="tx2">
                    <a:lumMod val="60000"/>
                    <a:lumOff val="40000"/>
                  </a:schemeClr>
                </a:solidFill>
                <a:effectLst>
                  <a:outerShdw blurRad="50800" dist="38100" dir="5400000" algn="t" rotWithShape="0">
                    <a:prstClr val="black">
                      <a:alpha val="40000"/>
                    </a:prstClr>
                  </a:outerShdw>
                </a:effectLst>
                <a:latin typeface="+mj-lt"/>
                <a:ea typeface="+mj-ea"/>
                <a:cs typeface="+mj-cs"/>
              </a:rPr>
              <a:t>“Alles” van die Heilige Gees:</a:t>
            </a:r>
          </a:p>
          <a:p>
            <a:pPr>
              <a:buNone/>
            </a:pPr>
            <a:endParaRPr lang="af-Z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857232"/>
          </a:xfrm>
        </p:spPr>
        <p:txBody>
          <a:bodyPr>
            <a:normAutofit/>
          </a:bodyPr>
          <a:lstStyle/>
          <a:p>
            <a:r>
              <a:rPr lang="af-ZA" sz="4800" b="1" u="sng" dirty="0" smtClean="0">
                <a:ln w="28575">
                  <a:solidFill>
                    <a:schemeClr val="tx1"/>
                  </a:solidFill>
                  <a:prstDash val="solid"/>
                </a:ln>
                <a:solidFill>
                  <a:schemeClr val="accent2">
                    <a:lumMod val="60000"/>
                    <a:lumOff val="40000"/>
                  </a:schemeClr>
                </a:solidFill>
                <a:effectLst>
                  <a:outerShdw blurRad="50800" dist="38100" dir="5400000" algn="t" rotWithShape="0">
                    <a:prstClr val="black">
                      <a:alpha val="40000"/>
                    </a:prstClr>
                  </a:outerShdw>
                </a:effectLst>
              </a:rPr>
              <a:t>Sleutels:</a:t>
            </a:r>
            <a:endParaRPr lang="af-ZA" sz="4800" b="1" u="sng" dirty="0">
              <a:ln w="28575">
                <a:solidFill>
                  <a:schemeClr val="tx1"/>
                </a:solidFill>
                <a:prstDash val="solid"/>
              </a:ln>
              <a:solidFill>
                <a:schemeClr val="accent2">
                  <a:lumMod val="60000"/>
                  <a:lumOff val="40000"/>
                </a:schemeClr>
              </a:solidFill>
              <a:effectLst>
                <a:outerShdw blurRad="50800" dist="38100" dir="5400000" algn="t" rotWithShape="0">
                  <a:prstClr val="black">
                    <a:alpha val="40000"/>
                  </a:prstClr>
                </a:outerShdw>
              </a:effectLst>
            </a:endParaRPr>
          </a:p>
        </p:txBody>
      </p:sp>
      <p:sp>
        <p:nvSpPr>
          <p:cNvPr id="6" name="Content Placeholder 5"/>
          <p:cNvSpPr>
            <a:spLocks noGrp="1"/>
          </p:cNvSpPr>
          <p:nvPr>
            <p:ph idx="1"/>
          </p:nvPr>
        </p:nvSpPr>
        <p:spPr>
          <a:xfrm>
            <a:off x="0" y="1142984"/>
            <a:ext cx="9144000" cy="5715016"/>
          </a:xfrm>
        </p:spPr>
        <p:txBody>
          <a:bodyPr/>
          <a:lstStyle/>
          <a:p>
            <a:pPr lvl="0"/>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Die “alles” van God :</a:t>
            </a:r>
          </a:p>
          <a:p>
            <a:pPr lvl="0"/>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“Alles” van sonde:</a:t>
            </a:r>
          </a:p>
          <a:p>
            <a:pPr lvl="0"/>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“Alles” van Christus:</a:t>
            </a:r>
          </a:p>
          <a:p>
            <a:pPr lvl="0"/>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a:t>
            </a:r>
            <a:r>
              <a:rPr lang="af-ZA" sz="4800" b="1" dirty="0" smtClean="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Alles” </a:t>
            </a:r>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van oorgawe:</a:t>
            </a:r>
          </a:p>
          <a:p>
            <a:pPr lvl="0"/>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“Alles” van die Heilige Gees:</a:t>
            </a:r>
          </a:p>
          <a:p>
            <a:pPr lvl="0"/>
            <a:r>
              <a:rPr lang="af-ZA" sz="4800" b="1" dirty="0">
                <a:ln w="28575">
                  <a:solidFill>
                    <a:schemeClr val="tx1"/>
                  </a:solidFill>
                  <a:prstDash val="solid"/>
                </a:ln>
                <a:solidFill>
                  <a:schemeClr val="tx2">
                    <a:lumMod val="60000"/>
                    <a:lumOff val="40000"/>
                  </a:schemeClr>
                </a:solidFill>
                <a:effectLst>
                  <a:outerShdw blurRad="50800" dist="38100" dir="5400000" algn="t" rotWithShape="0">
                    <a:prstClr val="black">
                      <a:alpha val="40000"/>
                    </a:prstClr>
                  </a:outerShdw>
                </a:effectLst>
                <a:latin typeface="+mj-lt"/>
                <a:ea typeface="+mj-ea"/>
                <a:cs typeface="+mj-cs"/>
              </a:rPr>
              <a:t>“Alles” van geloof:</a:t>
            </a:r>
          </a:p>
          <a:p>
            <a:pPr>
              <a:buNone/>
            </a:pPr>
            <a:endParaRPr lang="af-Z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Mark.  9:23</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As U iets kan doen,’ sê jy," antwoord Jesus. "Vir die een wat glo, kan alles."</a:t>
            </a:r>
            <a:endParaRPr lang="af-ZA" dirty="0">
              <a:effectLst>
                <a:outerShdw blurRad="38100" dist="38100" dir="2700000" algn="tl">
                  <a:srgbClr val="000000">
                    <a:alpha val="43137"/>
                  </a:srgbClr>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Mark.  11:24</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Daarom sê Ek vir julle: Alles wat julle in die gebed vra, glo dat julle dit al ontvang het, en dit sal vir julle so wees.”</a:t>
            </a:r>
            <a:endParaRPr lang="af-ZA" dirty="0">
              <a:effectLst>
                <a:outerShdw blurRad="38100" dist="38100" dir="2700000" algn="tl">
                  <a:srgbClr val="000000">
                    <a:alpha val="43137"/>
                  </a:srgbClr>
                </a:outerShdw>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Hebr. 11:6</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As ‘n mens nie glo nie, is dit onmoontlik om te doen wat God wil. Wie tot God nader, moet glo dat Hy bestaan en dat Hy dié wat Hom soek, beloon.”</a:t>
            </a:r>
            <a:endParaRPr lang="af-ZA" dirty="0">
              <a:effectLst>
                <a:outerShdw blurRad="38100" dist="38100" dir="2700000" algn="tl">
                  <a:srgbClr val="000000">
                    <a:alpha val="43137"/>
                  </a:srgbClr>
                </a:outerShdw>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Ps. 95:7</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Want Hy is onse God, en ons is die volk van sy weide en die skape van sy hand</a:t>
            </a:r>
            <a:r>
              <a:rPr lang="af-ZA" i="1">
                <a:effectLst>
                  <a:outerShdw blurRad="38100" dist="38100" dir="2700000" algn="tl">
                    <a:srgbClr val="000000">
                      <a:alpha val="43137"/>
                    </a:srgbClr>
                  </a:outerShdw>
                </a:effectLst>
              </a:rPr>
              <a:t>. </a:t>
            </a:r>
            <a:r>
              <a:rPr lang="af-ZA" i="1" smtClean="0">
                <a:effectLst>
                  <a:outerShdw blurRad="38100" dist="38100" dir="2700000" algn="tl">
                    <a:srgbClr val="000000">
                      <a:alpha val="43137"/>
                    </a:srgbClr>
                  </a:outerShdw>
                </a:effectLst>
              </a:rPr>
              <a:t/>
            </a:r>
            <a:br>
              <a:rPr lang="af-ZA" i="1" smtClean="0">
                <a:effectLst>
                  <a:outerShdw blurRad="38100" dist="38100" dir="2700000" algn="tl">
                    <a:srgbClr val="000000">
                      <a:alpha val="43137"/>
                    </a:srgbClr>
                  </a:outerShdw>
                </a:effectLst>
              </a:rPr>
            </a:br>
            <a:r>
              <a:rPr lang="af-ZA" i="1" smtClean="0">
                <a:effectLst>
                  <a:outerShdw blurRad="38100" dist="38100" dir="2700000" algn="tl">
                    <a:srgbClr val="000000">
                      <a:alpha val="43137"/>
                    </a:srgbClr>
                  </a:outerShdw>
                </a:effectLst>
              </a:rPr>
              <a:t>Ag</a:t>
            </a:r>
            <a:r>
              <a:rPr lang="af-ZA" i="1" dirty="0">
                <a:effectLst>
                  <a:outerShdw blurRad="38100" dist="38100" dir="2700000" algn="tl">
                    <a:srgbClr val="000000">
                      <a:alpha val="43137"/>
                    </a:srgbClr>
                  </a:outerShdw>
                </a:effectLst>
              </a:rPr>
              <a:t>, as julle vandag maar na sy stem wou luister!”</a:t>
            </a:r>
            <a:endParaRPr lang="af-ZA" dirty="0">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effectLst>
                  <a:outerShdw blurRad="38100" dist="38100" dir="2700000" algn="tl">
                    <a:srgbClr val="000000">
                      <a:alpha val="43137"/>
                    </a:srgbClr>
                  </a:outerShdw>
                </a:effectLst>
              </a:rPr>
              <a:t>“</a:t>
            </a:r>
            <a:r>
              <a:rPr lang="af-ZA" dirty="0">
                <a:effectLst>
                  <a:outerShdw blurRad="38100" dist="38100" dir="2700000" algn="tl">
                    <a:srgbClr val="000000">
                      <a:alpha val="43137"/>
                    </a:srgbClr>
                  </a:outerShdw>
                </a:effectLst>
              </a:rPr>
              <a:t>As long as the ‘</a:t>
            </a:r>
            <a:r>
              <a:rPr lang="af-ZA" i="1" dirty="0">
                <a:effectLst>
                  <a:outerShdw blurRad="38100" dist="38100" dir="2700000" algn="tl">
                    <a:srgbClr val="000000">
                      <a:alpha val="43137"/>
                    </a:srgbClr>
                  </a:outerShdw>
                </a:effectLst>
              </a:rPr>
              <a:t>all’</a:t>
            </a:r>
            <a:r>
              <a:rPr lang="af-ZA" dirty="0">
                <a:effectLst>
                  <a:outerShdw blurRad="38100" dist="38100" dir="2700000" algn="tl">
                    <a:srgbClr val="000000">
                      <a:alpha val="43137"/>
                    </a:srgbClr>
                  </a:outerShdw>
                </a:effectLst>
              </a:rPr>
              <a:t> of God, of sin, of Christ, of surrender, of the Spirit, and of faith is not fully understood, the soul cannot enjoy all that God wants it to be</a:t>
            </a:r>
            <a:r>
              <a:rPr lang="af-ZA" dirty="0" smtClean="0">
                <a:effectLst>
                  <a:outerShdw blurRad="38100" dist="38100" dir="2700000" algn="tl">
                    <a:srgbClr val="000000">
                      <a:alpha val="43137"/>
                    </a:srgbClr>
                  </a:outerShdw>
                </a:effectLst>
              </a:rPr>
              <a:t>.”</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Andrew Murray</a:t>
            </a:r>
            <a:r>
              <a:rPr lang="af-ZA" b="1" dirty="0" smtClean="0"/>
              <a:t>	</a:t>
            </a:r>
            <a:endParaRPr lang="af-Z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a:solidFill>
                  <a:srgbClr val="00B050"/>
                </a:solidFill>
                <a:effectLst>
                  <a:outerShdw blurRad="38100" dist="38100" dir="2700000" algn="tl">
                    <a:srgbClr val="000000">
                      <a:alpha val="43137"/>
                    </a:srgbClr>
                  </a:outerShdw>
                </a:effectLst>
              </a:rPr>
              <a:t>1 Kor.15:28</a:t>
            </a:r>
            <a:r>
              <a:rPr lang="af-ZA" sz="4800" dirty="0">
                <a:solidFill>
                  <a:srgbClr val="00B050"/>
                </a:solidFill>
                <a:effectLst>
                  <a:outerShdw blurRad="38100" dist="38100" dir="2700000" algn="tl">
                    <a:srgbClr val="000000">
                      <a:alpha val="43137"/>
                    </a:srgbClr>
                  </a:outerShdw>
                </a:effectLst>
              </a:rPr>
              <a:t> </a:t>
            </a:r>
            <a:r>
              <a:rPr lang="af-ZA" sz="4800" dirty="0">
                <a:effectLst>
                  <a:outerShdw blurRad="38100" dist="38100" dir="2700000" algn="tl">
                    <a:srgbClr val="000000">
                      <a:alpha val="43137"/>
                    </a:srgbClr>
                  </a:outerShdw>
                </a:effectLst>
              </a:rPr>
              <a:t>	</a:t>
            </a:r>
            <a:r>
              <a:rPr lang="af-ZA" sz="4800" dirty="0" smtClean="0">
                <a:effectLst>
                  <a:outerShdw blurRad="38100" dist="38100" dir="2700000" algn="tl">
                    <a:srgbClr val="000000">
                      <a:alpha val="43137"/>
                    </a:srgbClr>
                  </a:outerShdw>
                </a:effectLst>
              </a:rPr>
              <a:t/>
            </a:r>
            <a:br>
              <a:rPr lang="af-ZA" sz="4800" dirty="0" smtClean="0">
                <a:effectLst>
                  <a:outerShdw blurRad="38100" dist="38100" dir="2700000" algn="tl">
                    <a:srgbClr val="000000">
                      <a:alpha val="43137"/>
                    </a:srgbClr>
                  </a:outerShdw>
                </a:effectLst>
              </a:rPr>
            </a:br>
            <a:r>
              <a:rPr lang="af-ZA" sz="4800" i="1" dirty="0" smtClean="0">
                <a:effectLst>
                  <a:outerShdw blurRad="38100" dist="38100" dir="2700000" algn="tl">
                    <a:srgbClr val="000000">
                      <a:alpha val="43137"/>
                    </a:srgbClr>
                  </a:outerShdw>
                </a:effectLst>
              </a:rPr>
              <a:t/>
            </a:r>
            <a:br>
              <a:rPr lang="af-ZA" sz="4800" i="1" dirty="0" smtClean="0">
                <a:effectLst>
                  <a:outerShdw blurRad="38100" dist="38100" dir="2700000" algn="tl">
                    <a:srgbClr val="000000">
                      <a:alpha val="43137"/>
                    </a:srgbClr>
                  </a:outerShdw>
                </a:effectLst>
              </a:rPr>
            </a:br>
            <a:r>
              <a:rPr lang="af-ZA" sz="4800" i="1" dirty="0" smtClean="0">
                <a:effectLst>
                  <a:outerShdw blurRad="38100" dist="38100" dir="2700000" algn="tl">
                    <a:srgbClr val="000000">
                      <a:alpha val="43137"/>
                    </a:srgbClr>
                  </a:outerShdw>
                </a:effectLst>
              </a:rPr>
              <a:t>“Wanneer </a:t>
            </a:r>
            <a:r>
              <a:rPr lang="af-ZA" sz="4800" i="1" dirty="0">
                <a:effectLst>
                  <a:outerShdw blurRad="38100" dist="38100" dir="2700000" algn="tl">
                    <a:srgbClr val="000000">
                      <a:alpha val="43137"/>
                    </a:srgbClr>
                  </a:outerShdw>
                </a:effectLst>
              </a:rPr>
              <a:t>alles dan aan die Seun onderwerp is, sal Hy Hom ook self onderwerp aan die Vader wat alles aan Hom onderwerp het. </a:t>
            </a:r>
            <a:r>
              <a:rPr lang="af-ZA" sz="4800" i="1" u="sng" dirty="0">
                <a:effectLst>
                  <a:outerShdw blurRad="38100" dist="38100" dir="2700000" algn="tl">
                    <a:srgbClr val="000000">
                      <a:alpha val="43137"/>
                    </a:srgbClr>
                  </a:outerShdw>
                </a:effectLst>
              </a:rPr>
              <a:t>So sal God alles wees vir alles</a:t>
            </a:r>
            <a:r>
              <a:rPr lang="af-ZA" sz="4800" i="1" u="sng" dirty="0" smtClean="0">
                <a:effectLst>
                  <a:outerShdw blurRad="38100" dist="38100" dir="2700000" algn="tl">
                    <a:srgbClr val="000000">
                      <a:alpha val="43137"/>
                    </a:srgbClr>
                  </a:outerShdw>
                </a:effectLst>
              </a:rPr>
              <a:t>.</a:t>
            </a:r>
            <a:r>
              <a:rPr lang="af-ZA" sz="4800" i="1" dirty="0" smtClean="0">
                <a:effectLst>
                  <a:outerShdw blurRad="38100" dist="38100" dir="2700000" algn="tl">
                    <a:srgbClr val="000000">
                      <a:alpha val="43137"/>
                    </a:srgbClr>
                  </a:outerShdw>
                </a:effectLst>
              </a:rPr>
              <a:t>”.</a:t>
            </a:r>
            <a:endParaRPr lang="af-ZA" sz="4800" dirty="0">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857232"/>
          </a:xfrm>
        </p:spPr>
        <p:txBody>
          <a:bodyPr>
            <a:normAutofit/>
          </a:bodyPr>
          <a:lstStyle/>
          <a:p>
            <a:r>
              <a:rPr lang="af-ZA" sz="4800" b="1" u="sng" dirty="0" smtClean="0">
                <a:ln w="28575">
                  <a:solidFill>
                    <a:schemeClr val="tx1"/>
                  </a:solidFill>
                  <a:prstDash val="solid"/>
                </a:ln>
                <a:solidFill>
                  <a:schemeClr val="accent2">
                    <a:lumMod val="60000"/>
                    <a:lumOff val="40000"/>
                  </a:schemeClr>
                </a:solidFill>
                <a:effectLst>
                  <a:outerShdw blurRad="50800" dist="38100" dir="5400000" algn="t" rotWithShape="0">
                    <a:prstClr val="black">
                      <a:alpha val="40000"/>
                    </a:prstClr>
                  </a:outerShdw>
                </a:effectLst>
              </a:rPr>
              <a:t>Sleutels:</a:t>
            </a:r>
            <a:endParaRPr lang="af-ZA" sz="4800" b="1" u="sng" dirty="0">
              <a:ln w="28575">
                <a:solidFill>
                  <a:schemeClr val="tx1"/>
                </a:solidFill>
                <a:prstDash val="solid"/>
              </a:ln>
              <a:solidFill>
                <a:schemeClr val="accent2">
                  <a:lumMod val="60000"/>
                  <a:lumOff val="40000"/>
                </a:schemeClr>
              </a:solidFill>
              <a:effectLst>
                <a:outerShdw blurRad="50800" dist="38100" dir="5400000" algn="t" rotWithShape="0">
                  <a:prstClr val="black">
                    <a:alpha val="40000"/>
                  </a:prstClr>
                </a:outerShdw>
              </a:effectLst>
            </a:endParaRPr>
          </a:p>
        </p:txBody>
      </p:sp>
      <p:sp>
        <p:nvSpPr>
          <p:cNvPr id="6" name="Content Placeholder 5"/>
          <p:cNvSpPr>
            <a:spLocks noGrp="1"/>
          </p:cNvSpPr>
          <p:nvPr>
            <p:ph idx="1"/>
          </p:nvPr>
        </p:nvSpPr>
        <p:spPr>
          <a:xfrm>
            <a:off x="0" y="1142984"/>
            <a:ext cx="9144000" cy="5715016"/>
          </a:xfrm>
        </p:spPr>
        <p:txBody>
          <a:bodyPr/>
          <a:lstStyle/>
          <a:p>
            <a:pPr lvl="0"/>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Die “alles” van God :</a:t>
            </a:r>
          </a:p>
          <a:p>
            <a:pPr>
              <a:buNone/>
            </a:pPr>
            <a:endParaRPr lang="af-Z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857232"/>
          </a:xfrm>
        </p:spPr>
        <p:txBody>
          <a:bodyPr>
            <a:normAutofit/>
          </a:bodyPr>
          <a:lstStyle/>
          <a:p>
            <a:r>
              <a:rPr lang="af-ZA" sz="4800" b="1" u="sng" dirty="0" smtClean="0">
                <a:ln w="28575">
                  <a:solidFill>
                    <a:schemeClr val="tx1"/>
                  </a:solidFill>
                  <a:prstDash val="solid"/>
                </a:ln>
                <a:solidFill>
                  <a:schemeClr val="accent2">
                    <a:lumMod val="60000"/>
                    <a:lumOff val="40000"/>
                  </a:schemeClr>
                </a:solidFill>
                <a:effectLst>
                  <a:outerShdw blurRad="50800" dist="38100" dir="5400000" algn="t" rotWithShape="0">
                    <a:prstClr val="black">
                      <a:alpha val="40000"/>
                    </a:prstClr>
                  </a:outerShdw>
                </a:effectLst>
              </a:rPr>
              <a:t>Sleutels:</a:t>
            </a:r>
            <a:endParaRPr lang="af-ZA" sz="4800" b="1" u="sng" dirty="0">
              <a:ln w="28575">
                <a:solidFill>
                  <a:schemeClr val="tx1"/>
                </a:solidFill>
                <a:prstDash val="solid"/>
              </a:ln>
              <a:solidFill>
                <a:schemeClr val="accent2">
                  <a:lumMod val="60000"/>
                  <a:lumOff val="40000"/>
                </a:schemeClr>
              </a:solidFill>
              <a:effectLst>
                <a:outerShdw blurRad="50800" dist="38100" dir="5400000" algn="t" rotWithShape="0">
                  <a:prstClr val="black">
                    <a:alpha val="40000"/>
                  </a:prstClr>
                </a:outerShdw>
              </a:effectLst>
            </a:endParaRPr>
          </a:p>
        </p:txBody>
      </p:sp>
      <p:sp>
        <p:nvSpPr>
          <p:cNvPr id="6" name="Content Placeholder 5"/>
          <p:cNvSpPr>
            <a:spLocks noGrp="1"/>
          </p:cNvSpPr>
          <p:nvPr>
            <p:ph idx="1"/>
          </p:nvPr>
        </p:nvSpPr>
        <p:spPr>
          <a:xfrm>
            <a:off x="0" y="1142984"/>
            <a:ext cx="9144000" cy="5715016"/>
          </a:xfrm>
        </p:spPr>
        <p:txBody>
          <a:bodyPr/>
          <a:lstStyle/>
          <a:p>
            <a:pPr lvl="0"/>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Die “alles” van God :</a:t>
            </a:r>
          </a:p>
          <a:p>
            <a:pPr lvl="0"/>
            <a:r>
              <a:rPr lang="af-ZA" sz="4800" b="1" dirty="0">
                <a:ln w="28575">
                  <a:solidFill>
                    <a:schemeClr val="tx1"/>
                  </a:solidFill>
                  <a:prstDash val="solid"/>
                </a:ln>
                <a:solidFill>
                  <a:schemeClr val="tx2">
                    <a:lumMod val="60000"/>
                    <a:lumOff val="40000"/>
                  </a:schemeClr>
                </a:solidFill>
                <a:effectLst>
                  <a:outerShdw blurRad="50800" dist="38100" dir="5400000" algn="t" rotWithShape="0">
                    <a:prstClr val="black">
                      <a:alpha val="40000"/>
                    </a:prstClr>
                  </a:outerShdw>
                </a:effectLst>
                <a:latin typeface="+mj-lt"/>
                <a:ea typeface="+mj-ea"/>
                <a:cs typeface="+mj-cs"/>
              </a:rPr>
              <a:t>“Alles” van sonde:</a:t>
            </a:r>
          </a:p>
          <a:p>
            <a:pPr>
              <a:buNone/>
            </a:pPr>
            <a:endParaRPr lang="af-Z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857232"/>
          </a:xfrm>
        </p:spPr>
        <p:txBody>
          <a:bodyPr>
            <a:normAutofit/>
          </a:bodyPr>
          <a:lstStyle/>
          <a:p>
            <a:r>
              <a:rPr lang="af-ZA" sz="4800" b="1" u="sng" dirty="0" smtClean="0">
                <a:ln w="28575">
                  <a:solidFill>
                    <a:schemeClr val="tx1"/>
                  </a:solidFill>
                  <a:prstDash val="solid"/>
                </a:ln>
                <a:solidFill>
                  <a:schemeClr val="accent2">
                    <a:lumMod val="60000"/>
                    <a:lumOff val="40000"/>
                  </a:schemeClr>
                </a:solidFill>
                <a:effectLst>
                  <a:outerShdw blurRad="50800" dist="38100" dir="5400000" algn="t" rotWithShape="0">
                    <a:prstClr val="black">
                      <a:alpha val="40000"/>
                    </a:prstClr>
                  </a:outerShdw>
                </a:effectLst>
              </a:rPr>
              <a:t>Sleutels:</a:t>
            </a:r>
            <a:endParaRPr lang="af-ZA" sz="4800" b="1" u="sng" dirty="0">
              <a:ln w="28575">
                <a:solidFill>
                  <a:schemeClr val="tx1"/>
                </a:solidFill>
                <a:prstDash val="solid"/>
              </a:ln>
              <a:solidFill>
                <a:schemeClr val="accent2">
                  <a:lumMod val="60000"/>
                  <a:lumOff val="40000"/>
                </a:schemeClr>
              </a:solidFill>
              <a:effectLst>
                <a:outerShdw blurRad="50800" dist="38100" dir="5400000" algn="t" rotWithShape="0">
                  <a:prstClr val="black">
                    <a:alpha val="40000"/>
                  </a:prstClr>
                </a:outerShdw>
              </a:effectLst>
            </a:endParaRPr>
          </a:p>
        </p:txBody>
      </p:sp>
      <p:sp>
        <p:nvSpPr>
          <p:cNvPr id="6" name="Content Placeholder 5"/>
          <p:cNvSpPr>
            <a:spLocks noGrp="1"/>
          </p:cNvSpPr>
          <p:nvPr>
            <p:ph idx="1"/>
          </p:nvPr>
        </p:nvSpPr>
        <p:spPr>
          <a:xfrm>
            <a:off x="0" y="1142984"/>
            <a:ext cx="9144000" cy="5715016"/>
          </a:xfrm>
        </p:spPr>
        <p:txBody>
          <a:bodyPr/>
          <a:lstStyle/>
          <a:p>
            <a:pPr lvl="0"/>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Die “alles” van God :</a:t>
            </a:r>
          </a:p>
          <a:p>
            <a:pPr lvl="0"/>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“Alles” van sonde:</a:t>
            </a:r>
          </a:p>
          <a:p>
            <a:pPr lvl="0"/>
            <a:r>
              <a:rPr lang="af-ZA" sz="4800" b="1" dirty="0">
                <a:ln w="28575">
                  <a:solidFill>
                    <a:schemeClr val="tx1"/>
                  </a:solidFill>
                  <a:prstDash val="solid"/>
                </a:ln>
                <a:solidFill>
                  <a:schemeClr val="tx2">
                    <a:lumMod val="60000"/>
                    <a:lumOff val="40000"/>
                  </a:schemeClr>
                </a:solidFill>
                <a:effectLst>
                  <a:outerShdw blurRad="50800" dist="38100" dir="5400000" algn="t" rotWithShape="0">
                    <a:prstClr val="black">
                      <a:alpha val="40000"/>
                    </a:prstClr>
                  </a:outerShdw>
                </a:effectLst>
                <a:latin typeface="+mj-lt"/>
                <a:ea typeface="+mj-ea"/>
                <a:cs typeface="+mj-cs"/>
              </a:rPr>
              <a:t>“Alles” van Christus:</a:t>
            </a:r>
          </a:p>
          <a:p>
            <a:pPr>
              <a:buNone/>
            </a:pPr>
            <a:endParaRPr lang="af-Z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Joh. 14:6</a:t>
            </a:r>
            <a:r>
              <a:rPr lang="af-ZA" dirty="0">
                <a:solidFill>
                  <a:srgbClr val="00B050"/>
                </a:solidFill>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Jesus het vir hom gesê: "Ek is die weg en die waarheid en die lewe. Niemand kom na die Vader toe behalwe deur My nie</a:t>
            </a:r>
            <a:r>
              <a:rPr lang="af-ZA"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857232"/>
          </a:xfrm>
        </p:spPr>
        <p:txBody>
          <a:bodyPr>
            <a:normAutofit/>
          </a:bodyPr>
          <a:lstStyle/>
          <a:p>
            <a:r>
              <a:rPr lang="af-ZA" sz="4800" b="1" u="sng" dirty="0" smtClean="0">
                <a:ln w="28575">
                  <a:solidFill>
                    <a:schemeClr val="tx1"/>
                  </a:solidFill>
                  <a:prstDash val="solid"/>
                </a:ln>
                <a:solidFill>
                  <a:schemeClr val="accent2">
                    <a:lumMod val="60000"/>
                    <a:lumOff val="40000"/>
                  </a:schemeClr>
                </a:solidFill>
                <a:effectLst>
                  <a:outerShdw blurRad="50800" dist="38100" dir="5400000" algn="t" rotWithShape="0">
                    <a:prstClr val="black">
                      <a:alpha val="40000"/>
                    </a:prstClr>
                  </a:outerShdw>
                </a:effectLst>
              </a:rPr>
              <a:t>Sleutels:</a:t>
            </a:r>
            <a:endParaRPr lang="af-ZA" sz="4800" b="1" u="sng" dirty="0">
              <a:ln w="28575">
                <a:solidFill>
                  <a:schemeClr val="tx1"/>
                </a:solidFill>
                <a:prstDash val="solid"/>
              </a:ln>
              <a:solidFill>
                <a:schemeClr val="accent2">
                  <a:lumMod val="60000"/>
                  <a:lumOff val="40000"/>
                </a:schemeClr>
              </a:solidFill>
              <a:effectLst>
                <a:outerShdw blurRad="50800" dist="38100" dir="5400000" algn="t" rotWithShape="0">
                  <a:prstClr val="black">
                    <a:alpha val="40000"/>
                  </a:prstClr>
                </a:outerShdw>
              </a:effectLst>
            </a:endParaRPr>
          </a:p>
        </p:txBody>
      </p:sp>
      <p:sp>
        <p:nvSpPr>
          <p:cNvPr id="6" name="Content Placeholder 5"/>
          <p:cNvSpPr>
            <a:spLocks noGrp="1"/>
          </p:cNvSpPr>
          <p:nvPr>
            <p:ph idx="1"/>
          </p:nvPr>
        </p:nvSpPr>
        <p:spPr>
          <a:xfrm>
            <a:off x="0" y="1142984"/>
            <a:ext cx="9144000" cy="5715016"/>
          </a:xfrm>
        </p:spPr>
        <p:txBody>
          <a:bodyPr/>
          <a:lstStyle/>
          <a:p>
            <a:pPr lvl="0"/>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Die “alles” van God :</a:t>
            </a:r>
          </a:p>
          <a:p>
            <a:pPr lvl="0"/>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“Alles” van sonde:</a:t>
            </a:r>
          </a:p>
          <a:p>
            <a:pPr lvl="0"/>
            <a:r>
              <a:rPr lang="af-ZA" sz="4800" b="1" dirty="0">
                <a:ln w="28575">
                  <a:solidFill>
                    <a:schemeClr val="tx1"/>
                  </a:solidFill>
                  <a:prstDash val="solid"/>
                </a:ln>
                <a:solidFill>
                  <a:schemeClr val="bg2">
                    <a:tint val="85000"/>
                    <a:satMod val="155000"/>
                  </a:schemeClr>
                </a:solidFill>
                <a:effectLst>
                  <a:outerShdw blurRad="50800" dist="38100" dir="5400000" algn="t" rotWithShape="0">
                    <a:prstClr val="black">
                      <a:alpha val="40000"/>
                    </a:prstClr>
                  </a:outerShdw>
                </a:effectLst>
                <a:latin typeface="+mj-lt"/>
                <a:ea typeface="+mj-ea"/>
                <a:cs typeface="+mj-cs"/>
              </a:rPr>
              <a:t>“Alles” van Christus:</a:t>
            </a:r>
          </a:p>
          <a:p>
            <a:pPr lvl="0"/>
            <a:r>
              <a:rPr lang="af-ZA" sz="4800" b="1" dirty="0">
                <a:ln w="28575">
                  <a:solidFill>
                    <a:schemeClr val="tx1"/>
                  </a:solidFill>
                  <a:prstDash val="solid"/>
                </a:ln>
                <a:solidFill>
                  <a:schemeClr val="tx2">
                    <a:lumMod val="60000"/>
                    <a:lumOff val="40000"/>
                  </a:schemeClr>
                </a:solidFill>
                <a:effectLst>
                  <a:outerShdw blurRad="50800" dist="38100" dir="5400000" algn="t" rotWithShape="0">
                    <a:prstClr val="black">
                      <a:alpha val="40000"/>
                    </a:prstClr>
                  </a:outerShdw>
                </a:effectLst>
                <a:latin typeface="+mj-lt"/>
                <a:ea typeface="+mj-ea"/>
                <a:cs typeface="+mj-cs"/>
              </a:rPr>
              <a:t>“</a:t>
            </a:r>
            <a:r>
              <a:rPr lang="af-ZA" sz="4800" b="1" dirty="0" smtClean="0">
                <a:ln w="28575">
                  <a:solidFill>
                    <a:schemeClr val="tx1"/>
                  </a:solidFill>
                  <a:prstDash val="solid"/>
                </a:ln>
                <a:solidFill>
                  <a:schemeClr val="tx2">
                    <a:lumMod val="60000"/>
                    <a:lumOff val="40000"/>
                  </a:schemeClr>
                </a:solidFill>
                <a:effectLst>
                  <a:outerShdw blurRad="50800" dist="38100" dir="5400000" algn="t" rotWithShape="0">
                    <a:prstClr val="black">
                      <a:alpha val="40000"/>
                    </a:prstClr>
                  </a:outerShdw>
                </a:effectLst>
                <a:latin typeface="+mj-lt"/>
                <a:ea typeface="+mj-ea"/>
                <a:cs typeface="+mj-cs"/>
              </a:rPr>
              <a:t>Alles” </a:t>
            </a:r>
            <a:r>
              <a:rPr lang="af-ZA" sz="4800" b="1" dirty="0">
                <a:ln w="28575">
                  <a:solidFill>
                    <a:schemeClr val="tx1"/>
                  </a:solidFill>
                  <a:prstDash val="solid"/>
                </a:ln>
                <a:solidFill>
                  <a:schemeClr val="tx2">
                    <a:lumMod val="60000"/>
                    <a:lumOff val="40000"/>
                  </a:schemeClr>
                </a:solidFill>
                <a:effectLst>
                  <a:outerShdw blurRad="50800" dist="38100" dir="5400000" algn="t" rotWithShape="0">
                    <a:prstClr val="black">
                      <a:alpha val="40000"/>
                    </a:prstClr>
                  </a:outerShdw>
                </a:effectLst>
                <a:latin typeface="+mj-lt"/>
                <a:ea typeface="+mj-ea"/>
                <a:cs typeface="+mj-cs"/>
              </a:rPr>
              <a:t>van oorgawe</a:t>
            </a:r>
            <a:r>
              <a:rPr lang="af-ZA" sz="4800" b="1" dirty="0" smtClean="0">
                <a:ln w="28575">
                  <a:solidFill>
                    <a:schemeClr val="tx1"/>
                  </a:solidFill>
                  <a:prstDash val="solid"/>
                </a:ln>
                <a:solidFill>
                  <a:schemeClr val="tx2">
                    <a:lumMod val="60000"/>
                    <a:lumOff val="40000"/>
                  </a:schemeClr>
                </a:solidFill>
                <a:effectLst>
                  <a:outerShdw blurRad="50800" dist="38100" dir="5400000" algn="t" rotWithShape="0">
                    <a:prstClr val="black">
                      <a:alpha val="40000"/>
                    </a:prstClr>
                  </a:outerShdw>
                </a:effectLst>
                <a:latin typeface="+mj-lt"/>
                <a:ea typeface="+mj-ea"/>
                <a:cs typeface="+mj-cs"/>
              </a:rPr>
              <a:t>:</a:t>
            </a:r>
            <a:endParaRPr lang="af-ZA" sz="4800" b="1" dirty="0">
              <a:ln w="28575">
                <a:solidFill>
                  <a:schemeClr val="tx1"/>
                </a:solidFill>
                <a:prstDash val="solid"/>
              </a:ln>
              <a:solidFill>
                <a:schemeClr val="tx2">
                  <a:lumMod val="60000"/>
                  <a:lumOff val="40000"/>
                </a:schemeClr>
              </a:solidFill>
              <a:effectLst>
                <a:outerShdw blurRad="50800" dist="38100" dir="5400000" algn="t" rotWithShape="0">
                  <a:prstClr val="black">
                    <a:alpha val="40000"/>
                  </a:prstClr>
                </a:outerShdw>
              </a:effectLst>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The all of surrender</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It </a:t>
            </a:r>
            <a:r>
              <a:rPr lang="af-ZA" dirty="0">
                <a:effectLst>
                  <a:outerShdw blurRad="38100" dist="38100" dir="2700000" algn="tl">
                    <a:srgbClr val="000000">
                      <a:alpha val="43137"/>
                    </a:srgbClr>
                  </a:outerShdw>
                </a:effectLst>
              </a:rPr>
              <a:t>is because Christians are so ignorant of this requirement that their praying and hearing achieves so little</a:t>
            </a:r>
            <a:r>
              <a:rPr lang="af-ZA" dirty="0" smtClean="0">
                <a:effectLst>
                  <a:outerShdw blurRad="38100" dist="38100" dir="2700000" algn="tl">
                    <a:srgbClr val="000000">
                      <a:alpha val="43137"/>
                    </a:srgbClr>
                  </a:outerShdw>
                </a:effectLst>
              </a:rPr>
              <a:t>.”</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Andrew Murray </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234</Words>
  <Application>Microsoft Office PowerPoint</Application>
  <PresentationFormat>On-screen Show (4:3)</PresentationFormat>
  <Paragraphs>35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Slide 1</vt:lpstr>
      <vt:lpstr>“As long as the ‘all’ of God, of sin, of Christ, of surrender, of the Spirit, and of faith is not fully understood, the soul cannot enjoy all that God wants it to be.”       Andrew Murray </vt:lpstr>
      <vt:lpstr>1 Kor.15:28    “Wanneer alles dan aan die Seun onderwerp is, sal Hy Hom ook self onderwerp aan die Vader wat alles aan Hom onderwerp het. So sal God alles wees vir alles.”.</vt:lpstr>
      <vt:lpstr>Sleutels:</vt:lpstr>
      <vt:lpstr>Sleutels:</vt:lpstr>
      <vt:lpstr>Sleutels:</vt:lpstr>
      <vt:lpstr>Joh. 14:6    “Jesus het vir hom gesê: "Ek is die weg en die waarheid en die lewe. Niemand kom na die Vader toe behalwe deur My nie.”</vt:lpstr>
      <vt:lpstr>Sleutels:</vt:lpstr>
      <vt:lpstr>“The all of surrender: It is because Christians are so ignorant of this requirement that their praying and hearing achieves so little.”       Andrew Murray </vt:lpstr>
      <vt:lpstr>Sleutels:</vt:lpstr>
      <vt:lpstr>Sleutels:</vt:lpstr>
      <vt:lpstr>Mark.  9:23    "‘As U iets kan doen,’ sê jy," antwoord Jesus. "Vir die een wat glo, kan alles."</vt:lpstr>
      <vt:lpstr>Mark.  11:24    “Daarom sê Ek vir julle: Alles wat julle in die gebed vra, glo dat julle dit al ontvang het, en dit sal vir julle so wees.”</vt:lpstr>
      <vt:lpstr>Hebr. 11:6    “As ‘n mens nie glo nie, is dit onmoontlik om te doen wat God wil. Wie tot God nader, moet glo dat Hy bestaan en dat Hy dié wat Hom soek, beloon.”</vt:lpstr>
      <vt:lpstr>Slide 15</vt:lpstr>
      <vt:lpstr>Ps. 95:7     “Want Hy is onse God, en ons is die volk van sy weide en die skape van sy hand.  Ag, as julle vandag maar na sy stem wou luister!”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2</cp:revision>
  <dcterms:created xsi:type="dcterms:W3CDTF">2014-06-06T05:39:03Z</dcterms:created>
  <dcterms:modified xsi:type="dcterms:W3CDTF">2014-06-06T05:51:15Z</dcterms:modified>
</cp:coreProperties>
</file>