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26" autoAdjust="0"/>
    <p:restoredTop sz="94660"/>
  </p:normalViewPr>
  <p:slideViewPr>
    <p:cSldViewPr snapToGrid="0" snapToObjects="1">
      <p:cViewPr varScale="1">
        <p:scale>
          <a:sx n="139" d="100"/>
          <a:sy n="139" d="100"/>
        </p:scale>
        <p:origin x="-214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2BA7DF-37FC-9548-B20D-5980B2B08065}" type="datetimeFigureOut">
              <a:rPr lang="en-US" smtClean="0"/>
              <a:t>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3047259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2BA7DF-37FC-9548-B20D-5980B2B08065}" type="datetimeFigureOut">
              <a:rPr lang="en-US" smtClean="0"/>
              <a:t>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2248723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2BA7DF-37FC-9548-B20D-5980B2B08065}" type="datetimeFigureOut">
              <a:rPr lang="en-US" smtClean="0"/>
              <a:t>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1549184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2BA7DF-37FC-9548-B20D-5980B2B08065}" type="datetimeFigureOut">
              <a:rPr lang="en-US" smtClean="0"/>
              <a:t>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2628863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2BA7DF-37FC-9548-B20D-5980B2B08065}" type="datetimeFigureOut">
              <a:rPr lang="en-US" smtClean="0"/>
              <a:t>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1079818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2BA7DF-37FC-9548-B20D-5980B2B08065}" type="datetimeFigureOut">
              <a:rPr lang="en-US" smtClean="0"/>
              <a:t>15/11/04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1518712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2BA7DF-37FC-9548-B20D-5980B2B08065}" type="datetimeFigureOut">
              <a:rPr lang="en-US" smtClean="0"/>
              <a:t>15/11/04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2626191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2BA7DF-37FC-9548-B20D-5980B2B08065}" type="datetimeFigureOut">
              <a:rPr lang="en-US" smtClean="0"/>
              <a:t>15/11/04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3402667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2BA7DF-37FC-9548-B20D-5980B2B08065}" type="datetimeFigureOut">
              <a:rPr lang="en-US" smtClean="0"/>
              <a:t>15/11/04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4248212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2BA7DF-37FC-9548-B20D-5980B2B08065}" type="datetimeFigureOut">
              <a:rPr lang="en-US" smtClean="0"/>
              <a:t>15/11/04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3412288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2BA7DF-37FC-9548-B20D-5980B2B08065}" type="datetimeFigureOut">
              <a:rPr lang="en-US" smtClean="0"/>
              <a:t>15/11/04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1D4B38-99FC-8D43-9614-70CAADAB833D}" type="slidenum">
              <a:rPr lang="en-US" smtClean="0"/>
              <a:t>‹#›</a:t>
            </a:fld>
            <a:endParaRPr lang="en-US"/>
          </a:p>
        </p:txBody>
      </p:sp>
    </p:spTree>
    <p:extLst>
      <p:ext uri="{BB962C8B-B14F-4D97-AF65-F5344CB8AC3E}">
        <p14:creationId xmlns:p14="http://schemas.microsoft.com/office/powerpoint/2010/main" val="422324779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2BA7DF-37FC-9548-B20D-5980B2B08065}" type="datetimeFigureOut">
              <a:rPr lang="en-US" smtClean="0"/>
              <a:t>15/11/04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1D4B38-99FC-8D43-9614-70CAADAB833D}" type="slidenum">
              <a:rPr lang="en-US" smtClean="0"/>
              <a:t>‹#›</a:t>
            </a:fld>
            <a:endParaRPr lang="en-US"/>
          </a:p>
        </p:txBody>
      </p:sp>
    </p:spTree>
    <p:extLst>
      <p:ext uri="{BB962C8B-B14F-4D97-AF65-F5344CB8AC3E}">
        <p14:creationId xmlns:p14="http://schemas.microsoft.com/office/powerpoint/2010/main" val="2878289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1"/>
            <a:ext cx="9144000" cy="877093"/>
          </a:xfrm>
        </p:spPr>
        <p:txBody>
          <a:bodyPr>
            <a:normAutofit/>
          </a:bodyPr>
          <a:lstStyle/>
          <a:p>
            <a:r>
              <a:rPr lang="en-US" b="1" dirty="0" smtClean="0">
                <a:ln w="28575" cmpd="sng">
                  <a:solidFill>
                    <a:schemeClr val="tx2">
                      <a:satMod val="155000"/>
                    </a:schemeClr>
                  </a:solidFill>
                  <a:prstDash val="solid"/>
                </a:ln>
                <a:solidFill>
                  <a:schemeClr val="bg1"/>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1"/>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1"/>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1"/>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1"/>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1"/>
              </a:solidFill>
              <a:effectLst>
                <a:glow rad="63500">
                  <a:schemeClr val="accent1">
                    <a:satMod val="175000"/>
                    <a:alpha val="40000"/>
                  </a:schemeClr>
                </a:glow>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34665146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8229600" cy="1050925"/>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Joh. 14:6</a:t>
            </a:r>
            <a:r>
              <a:rPr lang="af-ZA" sz="4800" b="1" i="1" dirty="0">
                <a:solidFill>
                  <a:srgbClr val="008000"/>
                </a:solidFill>
              </a:rPr>
              <a:t>	</a:t>
            </a:r>
            <a:endParaRPr lang="af-ZA" sz="4800" b="1" i="1" dirty="0" smtClean="0">
              <a:solidFill>
                <a:srgbClr val="008000"/>
              </a:solidFill>
            </a:endParaRPr>
          </a:p>
          <a:p>
            <a:pPr marL="0" indent="0" algn="ctr">
              <a:buNone/>
            </a:pPr>
            <a:endParaRPr lang="af-ZA" sz="4800" b="1" i="1" dirty="0"/>
          </a:p>
          <a:p>
            <a:pPr marL="0" indent="0" algn="ctr">
              <a:buNone/>
            </a:pPr>
            <a:r>
              <a:rPr lang="af-ZA" sz="4800" b="1" i="1" dirty="0" smtClean="0"/>
              <a:t>“</a:t>
            </a:r>
            <a:r>
              <a:rPr lang="af-ZA" sz="4800" b="1" i="1" dirty="0"/>
              <a:t>Jesus het vir hom gesê:"Ek is die weg en die waarheid en die lewe. Niemand kom na die Vader toe behalwe deur My nie.</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Hand. 4:12</a:t>
            </a:r>
            <a:r>
              <a:rPr lang="af-ZA" sz="4800" b="1" i="1" dirty="0">
                <a:solidFill>
                  <a:srgbClr val="008000"/>
                </a:solidFill>
              </a:rPr>
              <a:t>	</a:t>
            </a:r>
            <a:endParaRPr lang="af-ZA" sz="4800" b="1" i="1" dirty="0" smtClean="0">
              <a:solidFill>
                <a:srgbClr val="008000"/>
              </a:solidFill>
            </a:endParaRPr>
          </a:p>
          <a:p>
            <a:pPr marL="0" indent="0" algn="ctr">
              <a:buNone/>
            </a:pPr>
            <a:endParaRPr lang="af-ZA" sz="4800" b="1" i="1" dirty="0"/>
          </a:p>
          <a:p>
            <a:pPr marL="0" indent="0" algn="ctr">
              <a:buNone/>
            </a:pPr>
            <a:r>
              <a:rPr lang="af-ZA" sz="4800" b="1" i="1" dirty="0" smtClean="0"/>
              <a:t>“</a:t>
            </a:r>
            <a:r>
              <a:rPr lang="af-ZA" sz="4800" b="1" i="1" dirty="0"/>
              <a:t>Hy bring die verlossing en niemand anders nie. Daar is geen ander naam op die aarde aan die mense gegee waardeur God wil dat ons verlos moet word nie. </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Joh. 3:36</a:t>
            </a:r>
            <a:r>
              <a:rPr lang="af-ZA" sz="4800" b="1" i="1" dirty="0">
                <a:solidFill>
                  <a:srgbClr val="008000"/>
                </a:solidFill>
              </a:rPr>
              <a:t>	</a:t>
            </a:r>
            <a:endParaRPr lang="af-ZA" sz="4800" b="1" i="1" dirty="0" smtClean="0">
              <a:solidFill>
                <a:srgbClr val="008000"/>
              </a:solidFill>
            </a:endParaRPr>
          </a:p>
          <a:p>
            <a:pPr marL="0" indent="0" algn="ctr">
              <a:buNone/>
            </a:pPr>
            <a:endParaRPr lang="af-ZA" sz="4800" b="1" i="1" dirty="0"/>
          </a:p>
          <a:p>
            <a:pPr marL="0" indent="0" algn="ctr">
              <a:buNone/>
            </a:pPr>
            <a:r>
              <a:rPr lang="af-ZA" sz="4800" b="1" i="1" dirty="0" smtClean="0"/>
              <a:t>“</a:t>
            </a:r>
            <a:r>
              <a:rPr lang="af-ZA" sz="4800" b="1" i="1" dirty="0"/>
              <a:t>Wie in die Seun glo, het die ewige lewe; wie egter aan die Seun ongehoorsaam is, sal die lewe nie sien nie, maar die straf van God bly op hom.</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lnSpcReduction="10000"/>
          </a:bodyPr>
          <a:lstStyle/>
          <a:p>
            <a:pPr marL="0" indent="0" algn="ctr">
              <a:buNone/>
            </a:pPr>
            <a:r>
              <a:rPr lang="af-ZA" sz="4800" b="1" dirty="0">
                <a:solidFill>
                  <a:srgbClr val="008000"/>
                </a:solidFill>
              </a:rPr>
              <a:t>I Joh. 5:12-13</a:t>
            </a:r>
            <a:r>
              <a:rPr lang="af-ZA" sz="4800" b="1" i="1" dirty="0">
                <a:solidFill>
                  <a:srgbClr val="008000"/>
                </a:solidFill>
              </a:rPr>
              <a:t>	</a:t>
            </a:r>
            <a:endParaRPr lang="af-ZA" sz="4800" b="1" i="1" dirty="0"/>
          </a:p>
          <a:p>
            <a:pPr marL="0" indent="0" algn="ctr">
              <a:buNone/>
            </a:pPr>
            <a:r>
              <a:rPr lang="af-ZA" sz="4800" b="1" i="1" dirty="0" smtClean="0"/>
              <a:t>“</a:t>
            </a:r>
            <a:r>
              <a:rPr lang="af-ZA" sz="4800" b="1" i="1" dirty="0"/>
              <a:t>Wie die Seun het, het die lewe; wie nie die Seun van God het nie, het ook nie die lewe nie. Hierdie brief skrywe ek vir julle, sodat julle kan weet dat julle die ewige lewe het, julle wat in die Seun van God glo</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8229600" cy="1050925"/>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Ps. 119:151-152		</a:t>
            </a:r>
            <a:endParaRPr lang="af-ZA" sz="4800" b="1" dirty="0" smtClean="0">
              <a:solidFill>
                <a:srgbClr val="008000"/>
              </a:solidFill>
            </a:endParaRPr>
          </a:p>
          <a:p>
            <a:pPr marL="0" indent="0" algn="ctr">
              <a:buNone/>
            </a:pPr>
            <a:endParaRPr lang="af-ZA" sz="4800" b="1" dirty="0"/>
          </a:p>
          <a:p>
            <a:pPr marL="0" indent="0" algn="ctr">
              <a:buNone/>
            </a:pPr>
            <a:r>
              <a:rPr lang="af-ZA" sz="4800" b="1" dirty="0" smtClean="0"/>
              <a:t>“</a:t>
            </a:r>
            <a:r>
              <a:rPr lang="af-ZA" sz="4800" b="1" i="1" dirty="0"/>
              <a:t>U is by my, Here, alles wat U gebied het, staan vas. Van lankal af weet ek van u verordeninge dat U hulle altyd vas laat staan.</a:t>
            </a:r>
            <a:r>
              <a:rPr lang="af-ZA" sz="4800" b="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endParaRPr lang="en-US" sz="4800"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endParaRPr lang="en-US" sz="4800" dirty="0" smtClean="0"/>
          </a:p>
          <a:p>
            <a:pPr marL="0" lvl="0" indent="0">
              <a:buNone/>
            </a:pPr>
            <a:r>
              <a:rPr lang="af-ZA" sz="4800" b="1" dirty="0" smtClean="0"/>
              <a:t>“</a:t>
            </a:r>
            <a:r>
              <a:rPr lang="af-ZA" sz="4800" b="1" i="1" dirty="0"/>
              <a:t>Nobody’s got the truth...We are incapable of ever having the whole truth</a:t>
            </a:r>
            <a:r>
              <a:rPr lang="af-ZA" sz="4800" b="1" dirty="0"/>
              <a:t>.”</a:t>
            </a:r>
            <a:endParaRPr lang="en-US" sz="4800" b="1" dirty="0"/>
          </a:p>
          <a:p>
            <a:pPr marL="0" indent="0" algn="ctr">
              <a:buNone/>
            </a:pPr>
            <a:r>
              <a:rPr lang="af-ZA" sz="4800" b="1" dirty="0" smtClean="0"/>
              <a:t>											</a:t>
            </a:r>
          </a:p>
          <a:p>
            <a:pPr marL="0" indent="0" algn="ctr">
              <a:buNone/>
            </a:pPr>
            <a:r>
              <a:rPr lang="af-ZA" sz="4800" b="1" dirty="0"/>
              <a:t>	</a:t>
            </a:r>
            <a:r>
              <a:rPr lang="af-ZA" sz="4800" b="1" dirty="0" smtClean="0"/>
              <a:t>																	</a:t>
            </a:r>
            <a:r>
              <a:rPr lang="af-ZA" sz="4800" b="1" dirty="0" smtClean="0">
                <a:solidFill>
                  <a:srgbClr val="660066"/>
                </a:solidFill>
              </a:rPr>
              <a:t>			</a:t>
            </a:r>
            <a:r>
              <a:rPr lang="af-ZA" sz="4800" b="1" dirty="0" smtClean="0">
                <a:solidFill>
                  <a:srgbClr val="660066"/>
                </a:solidFill>
              </a:rPr>
              <a:t>Bill Clinton</a:t>
            </a:r>
            <a:r>
              <a:rPr lang="af-ZA" sz="4800" dirty="0" smtClean="0">
                <a:solidFill>
                  <a:srgbClr val="660066"/>
                </a:solidFill>
              </a:rPr>
              <a:t> </a:t>
            </a:r>
            <a:endParaRPr lang="en-US" sz="4800" dirty="0">
              <a:solidFill>
                <a:srgbClr val="660066"/>
              </a:solidFill>
            </a:endParaRPr>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8229600" cy="1050925"/>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904502"/>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I Joh. 3:13	</a:t>
            </a:r>
            <a:endParaRPr lang="af-ZA" sz="4800" b="1" dirty="0" smtClean="0">
              <a:solidFill>
                <a:srgbClr val="008000"/>
              </a:solidFill>
            </a:endParaRPr>
          </a:p>
          <a:p>
            <a:pPr marL="0" indent="0" algn="ctr">
              <a:buNone/>
            </a:pPr>
            <a:endParaRPr lang="af-ZA" sz="4800" b="1" dirty="0" smtClean="0">
              <a:solidFill>
                <a:srgbClr val="008000"/>
              </a:solidFill>
            </a:endParaRPr>
          </a:p>
          <a:p>
            <a:pPr marL="0" indent="0" algn="ctr">
              <a:buNone/>
            </a:pPr>
            <a:r>
              <a:rPr lang="af-ZA" sz="4800" b="1" dirty="0" smtClean="0"/>
              <a:t>“</a:t>
            </a:r>
            <a:r>
              <a:rPr lang="af-ZA" sz="4800" b="1" i="1" dirty="0"/>
              <a:t>Broers, moenie verbaas wees as die wêreld julle haat nie.</a:t>
            </a:r>
            <a:r>
              <a:rPr lang="af-ZA" sz="4800" b="1" dirty="0" smtClean="0"/>
              <a:t>”</a:t>
            </a:r>
            <a:endParaRPr lang="en-US" sz="4800" b="1" dirty="0"/>
          </a:p>
        </p:txBody>
      </p:sp>
    </p:spTree>
    <p:extLst>
      <p:ext uri="{BB962C8B-B14F-4D97-AF65-F5344CB8AC3E}">
        <p14:creationId xmlns:p14="http://schemas.microsoft.com/office/powerpoint/2010/main" val="260155903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fontScale="92500" lnSpcReduction="20000"/>
          </a:bodyPr>
          <a:lstStyle/>
          <a:p>
            <a:pPr marL="0" indent="0" algn="ctr">
              <a:buNone/>
            </a:pPr>
            <a:r>
              <a:rPr lang="af-ZA" sz="4800" b="1" dirty="0">
                <a:solidFill>
                  <a:srgbClr val="008000"/>
                </a:solidFill>
              </a:rPr>
              <a:t>II Tim. 3:16-17	</a:t>
            </a:r>
            <a:endParaRPr lang="af-ZA" sz="4800" b="1" dirty="0" smtClean="0">
              <a:solidFill>
                <a:srgbClr val="008000"/>
              </a:solidFill>
            </a:endParaRPr>
          </a:p>
          <a:p>
            <a:pPr marL="0" indent="0" algn="ctr">
              <a:buNone/>
            </a:pPr>
            <a:r>
              <a:rPr lang="af-ZA" sz="4800" b="1" dirty="0" smtClean="0"/>
              <a:t>“</a:t>
            </a:r>
            <a:r>
              <a:rPr lang="af-ZA" sz="4800" b="1" i="1" dirty="0"/>
              <a:t>Die hele Skrif is deur God geïnspireer en het groot waarde om in die waarheid te onderrig, dwaling te bestry, verkeerdhede reg te stel en 'n regte lewenswyse te kweek, sodat die man wat in diens van God staan, volkome voorberei en toegerus sal wees vir elke goeie werk</a:t>
            </a:r>
            <a:r>
              <a:rPr lang="af-ZA" sz="4800" b="1" dirty="0"/>
              <a:t>.</a:t>
            </a:r>
            <a:r>
              <a:rPr lang="af-ZA" sz="4800" b="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Matt. 5:</a:t>
            </a:r>
            <a:r>
              <a:rPr lang="af-ZA" sz="4800" b="1" dirty="0" smtClean="0">
                <a:solidFill>
                  <a:srgbClr val="008000"/>
                </a:solidFill>
              </a:rPr>
              <a:t>18</a:t>
            </a:r>
          </a:p>
          <a:p>
            <a:pPr marL="0" indent="0" algn="ctr">
              <a:buNone/>
            </a:pPr>
            <a:endParaRPr lang="af-ZA" sz="4800" b="1" i="1" dirty="0"/>
          </a:p>
          <a:p>
            <a:pPr marL="0" indent="0" algn="ctr">
              <a:buNone/>
            </a:pPr>
            <a:r>
              <a:rPr lang="af-ZA" sz="4800" b="1" i="1" dirty="0"/>
              <a:t>	“Dit verseker Ek julle:Die hemel en die aarde sal eerder vergaan as dat een letter of letterstrepie van die wet sal wegval voordat alles voleindig is.</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Jes. 40:8</a:t>
            </a:r>
            <a:r>
              <a:rPr lang="af-ZA" sz="4800" i="1" dirty="0">
                <a:solidFill>
                  <a:srgbClr val="008000"/>
                </a:solidFill>
              </a:rPr>
              <a:t>	</a:t>
            </a:r>
            <a:endParaRPr lang="af-ZA" sz="4800" i="1" dirty="0" smtClean="0">
              <a:solidFill>
                <a:srgbClr val="008000"/>
              </a:solidFill>
            </a:endParaRPr>
          </a:p>
          <a:p>
            <a:pPr marL="0" indent="0" algn="ctr">
              <a:buNone/>
            </a:pPr>
            <a:endParaRPr lang="af-ZA" sz="4800" i="1" dirty="0"/>
          </a:p>
          <a:p>
            <a:pPr marL="0" indent="0" algn="ctr">
              <a:buNone/>
            </a:pPr>
            <a:r>
              <a:rPr lang="af-ZA" sz="4800" b="1" i="1" dirty="0" smtClean="0"/>
              <a:t>“</a:t>
            </a:r>
            <a:r>
              <a:rPr lang="af-ZA" sz="4800" b="1" i="1" dirty="0"/>
              <a:t>Gras verdor en blomme verwelk, maar die woord van ons God bly vir ewig.</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Matt. 24:35</a:t>
            </a:r>
            <a:r>
              <a:rPr lang="af-ZA" sz="4800" b="1" i="1" dirty="0">
                <a:solidFill>
                  <a:srgbClr val="008000"/>
                </a:solidFill>
              </a:rPr>
              <a:t>	</a:t>
            </a:r>
            <a:endParaRPr lang="af-ZA" sz="4800" b="1" i="1" dirty="0" smtClean="0">
              <a:solidFill>
                <a:srgbClr val="008000"/>
              </a:solidFill>
            </a:endParaRPr>
          </a:p>
          <a:p>
            <a:pPr marL="0" indent="0" algn="ctr">
              <a:buNone/>
            </a:pPr>
            <a:endParaRPr lang="af-ZA" sz="4800" b="1" i="1" dirty="0"/>
          </a:p>
          <a:p>
            <a:pPr marL="0" indent="0" algn="ctr">
              <a:buNone/>
            </a:pPr>
            <a:r>
              <a:rPr lang="af-ZA" sz="4800" b="1" i="1" dirty="0" smtClean="0"/>
              <a:t>“</a:t>
            </a:r>
            <a:r>
              <a:rPr lang="af-ZA" sz="4800" b="1" i="1" dirty="0"/>
              <a:t>Die hemel en die aarde sal vergaan, maar my woorde nooit.</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Jak. 4:4</a:t>
            </a:r>
            <a:r>
              <a:rPr lang="af-ZA" sz="4800" b="1" dirty="0"/>
              <a:t>		</a:t>
            </a:r>
            <a:endParaRPr lang="af-ZA" sz="4800" b="1" dirty="0" smtClean="0"/>
          </a:p>
          <a:p>
            <a:pPr marL="0" indent="0" algn="ctr">
              <a:buNone/>
            </a:pPr>
            <a:r>
              <a:rPr lang="af-ZA" sz="4800" b="1" dirty="0" smtClean="0"/>
              <a:t>“</a:t>
            </a:r>
            <a:r>
              <a:rPr lang="af-ZA" sz="4800" b="1" i="1" dirty="0"/>
              <a:t>Weet julle nie, julle ontroues, dat vriendskap met die wêreld vyandskap teen God is nie? Wie 'n vriend van die wêreld wil wees, wys daarmee dat hy' n vyand van God is</a:t>
            </a:r>
            <a:r>
              <a:rPr lang="af-ZA" sz="4800" b="1" dirty="0"/>
              <a:t>.</a:t>
            </a:r>
            <a:r>
              <a:rPr lang="af-ZA" sz="4800" b="1" dirty="0" smtClean="0"/>
              <a:t>”</a:t>
            </a:r>
            <a:endParaRPr lang="en-US" sz="4800" b="1" dirty="0"/>
          </a:p>
        </p:txBody>
      </p:sp>
    </p:spTree>
    <p:extLst>
      <p:ext uri="{BB962C8B-B14F-4D97-AF65-F5344CB8AC3E}">
        <p14:creationId xmlns:p14="http://schemas.microsoft.com/office/powerpoint/2010/main" val="89449727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fontScale="92500" lnSpcReduction="20000"/>
          </a:bodyPr>
          <a:lstStyle/>
          <a:p>
            <a:pPr marL="0" indent="0" algn="ctr">
              <a:buNone/>
            </a:pPr>
            <a:r>
              <a:rPr lang="af-ZA" sz="4800" b="1" dirty="0">
                <a:solidFill>
                  <a:srgbClr val="008000"/>
                </a:solidFill>
              </a:rPr>
              <a:t>Joh. 15:18-19</a:t>
            </a:r>
            <a:r>
              <a:rPr lang="af-ZA" sz="4800" b="1" i="1" dirty="0"/>
              <a:t>	</a:t>
            </a:r>
          </a:p>
          <a:p>
            <a:pPr marL="0" indent="0" algn="ctr">
              <a:buNone/>
            </a:pPr>
            <a:r>
              <a:rPr lang="af-ZA" sz="4800" b="1" i="1" dirty="0" smtClean="0"/>
              <a:t>“</a:t>
            </a:r>
            <a:r>
              <a:rPr lang="af-ZA" sz="4800" b="1" i="1" dirty="0"/>
              <a:t>As die wêreld julle haat, onthou: Hy het My voor julle gehaat. As julle aan die wêreld behoort het, sou die wêreld julle as sy eiendom liefgehad het. Omdat julle egter nie aan die wêreld behoort nie, maar Ek julle uit die wêreld uitgekies het, daarom haat die wêreld julle</a:t>
            </a:r>
            <a:r>
              <a:rPr lang="af-ZA" sz="4800" b="1" i="1" dirty="0" smtClean="0"/>
              <a:t>”</a:t>
            </a:r>
            <a:endParaRPr lang="en-US" sz="4800" b="1" dirty="0"/>
          </a:p>
        </p:txBody>
      </p:sp>
    </p:spTree>
    <p:extLst>
      <p:ext uri="{BB962C8B-B14F-4D97-AF65-F5344CB8AC3E}">
        <p14:creationId xmlns:p14="http://schemas.microsoft.com/office/powerpoint/2010/main" val="271476619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Luk. 6:26</a:t>
            </a:r>
            <a:r>
              <a:rPr lang="af-ZA" sz="4800" b="1" i="1" dirty="0">
                <a:solidFill>
                  <a:srgbClr val="008000"/>
                </a:solidFill>
              </a:rPr>
              <a:t>	</a:t>
            </a:r>
            <a:endParaRPr lang="af-ZA" sz="4800" b="1" i="1" dirty="0" smtClean="0">
              <a:solidFill>
                <a:srgbClr val="008000"/>
              </a:solidFill>
            </a:endParaRPr>
          </a:p>
          <a:p>
            <a:pPr marL="0" indent="0" algn="ctr">
              <a:buNone/>
            </a:pPr>
            <a:endParaRPr lang="af-ZA" sz="4800" b="1" i="1" dirty="0"/>
          </a:p>
          <a:p>
            <a:pPr marL="0" indent="0" algn="ctr">
              <a:buNone/>
            </a:pPr>
            <a:r>
              <a:rPr lang="af-ZA" sz="4800" b="1" i="1" dirty="0" smtClean="0"/>
              <a:t>“</a:t>
            </a:r>
            <a:r>
              <a:rPr lang="af-ZA" sz="4800" b="1" i="1" dirty="0"/>
              <a:t>Ellende wag vir julle as al die mense goed van julle praat. Hulle voorvaders het immers met die vals profete net so gemaak.</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Joh. 7:7	</a:t>
            </a:r>
            <a:r>
              <a:rPr lang="af-ZA" sz="4800" b="1" i="1" dirty="0">
                <a:solidFill>
                  <a:srgbClr val="008000"/>
                </a:solidFill>
              </a:rPr>
              <a:t>	</a:t>
            </a:r>
            <a:endParaRPr lang="af-ZA" sz="4800" b="1" i="1" dirty="0" smtClean="0">
              <a:solidFill>
                <a:srgbClr val="008000"/>
              </a:solidFill>
            </a:endParaRPr>
          </a:p>
          <a:p>
            <a:pPr marL="0" indent="0" algn="ctr">
              <a:buNone/>
            </a:pPr>
            <a:endParaRPr lang="af-ZA" sz="4800" b="1" i="1" dirty="0"/>
          </a:p>
          <a:p>
            <a:pPr marL="0" indent="0" algn="ctr">
              <a:buNone/>
            </a:pPr>
            <a:r>
              <a:rPr lang="af-ZA" sz="4800" b="1" i="1" dirty="0" smtClean="0"/>
              <a:t>“</a:t>
            </a:r>
            <a:r>
              <a:rPr lang="af-ZA" sz="4800" b="1" i="1" dirty="0"/>
              <a:t>Die wêreld kan vir julle nie haat nie; maar hy haat My, omdat Ek openlik verklaar dat sy dade sleg is.</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a:solidFill>
                  <a:srgbClr val="008000"/>
                </a:solidFill>
              </a:rPr>
              <a:t>Joh. 3:</a:t>
            </a:r>
            <a:r>
              <a:rPr lang="af-ZA" sz="4800" b="1" dirty="0" smtClean="0">
                <a:solidFill>
                  <a:srgbClr val="008000"/>
                </a:solidFill>
              </a:rPr>
              <a:t>19</a:t>
            </a:r>
          </a:p>
          <a:p>
            <a:pPr marL="0" indent="0" algn="ctr">
              <a:buNone/>
            </a:pPr>
            <a:endParaRPr lang="af-ZA" sz="4800" b="1" i="1" dirty="0"/>
          </a:p>
          <a:p>
            <a:pPr marL="0" indent="0" algn="ctr">
              <a:buNone/>
            </a:pPr>
            <a:r>
              <a:rPr lang="af-ZA" sz="4800" b="1" i="1" dirty="0"/>
              <a:t>	“En so kom die skeiding:die lig het na die wêreld toe gekom, en tog het die mense eerder die duisternis as die lig liefgehad, want hulle dade was sleg.</a:t>
            </a:r>
            <a:r>
              <a:rPr lang="af-ZA" sz="4800" b="1" i="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a:bodyPr>
          <a:lstStyle/>
          <a:p>
            <a:pPr marL="0" indent="0" algn="ctr">
              <a:buNone/>
            </a:pPr>
            <a:r>
              <a:rPr lang="af-ZA" sz="4800" b="1" dirty="0" smtClean="0"/>
              <a:t>“</a:t>
            </a:r>
            <a:r>
              <a:rPr lang="af-ZA" sz="4800" b="1" i="1" dirty="0"/>
              <a:t>The only times the church has made any significant impact on the world are when the people of God have stood firm, refused to compromise, and boldly proclaimed the truth despite the world’s hostility</a:t>
            </a:r>
            <a:r>
              <a:rPr lang="af-ZA" sz="4800" b="1" i="1" dirty="0" smtClean="0"/>
              <a:t>..</a:t>
            </a:r>
            <a:r>
              <a:rPr lang="af-ZA" sz="4800" b="1" dirty="0" smtClean="0"/>
              <a:t>”</a:t>
            </a:r>
            <a:endParaRPr lang="en-US" sz="4800" b="1" dirty="0"/>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050684"/>
          </a:xfrm>
        </p:spPr>
        <p:txBody>
          <a:bodyPr/>
          <a:lstStyle/>
          <a:p>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Net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Een</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 </a:t>
            </a:r>
            <a:r>
              <a:rPr lang="en-US" b="1" dirty="0" err="1"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Weg</a:t>
            </a:r>
            <a:r>
              <a:rPr lang="en-US" b="1" dirty="0" smtClean="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rPr>
              <a:t>!</a:t>
            </a:r>
            <a:endParaRPr lang="en-US" b="1" dirty="0">
              <a:ln w="28575" cmpd="sng">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50800" dist="38100" dir="2700000" algn="tl" rotWithShape="0">
                  <a:prstClr val="black">
                    <a:alpha val="40000"/>
                  </a:prstClr>
                </a:outerShdw>
              </a:effectLst>
            </a:endParaRPr>
          </a:p>
        </p:txBody>
      </p:sp>
      <p:sp>
        <p:nvSpPr>
          <p:cNvPr id="5" name="Content Placeholder 4"/>
          <p:cNvSpPr>
            <a:spLocks noGrp="1"/>
          </p:cNvSpPr>
          <p:nvPr>
            <p:ph idx="4294967295"/>
          </p:nvPr>
        </p:nvSpPr>
        <p:spPr>
          <a:xfrm>
            <a:off x="0" y="1214438"/>
            <a:ext cx="9144000" cy="5643562"/>
          </a:xfrm>
        </p:spPr>
        <p:txBody>
          <a:bodyPr anchor="ctr">
            <a:normAutofit lnSpcReduction="10000"/>
          </a:bodyPr>
          <a:lstStyle/>
          <a:p>
            <a:pPr marL="0" indent="0" algn="ctr">
              <a:buNone/>
            </a:pPr>
            <a:r>
              <a:rPr lang="af-ZA" sz="4800" b="1" i="1" dirty="0" smtClean="0"/>
              <a:t>“When Christians have shrunk away from the task of confronting popular worldly delusions with unpopular biblical truths, the church has invariably lost influence and impotently blended into the word”</a:t>
            </a:r>
            <a:endParaRPr lang="af-ZA" sz="4800" b="1" i="1" dirty="0"/>
          </a:p>
          <a:p>
            <a:pPr marL="0" indent="0" algn="ctr">
              <a:buNone/>
            </a:pPr>
            <a:r>
              <a:rPr lang="af-ZA" sz="4800" b="1" dirty="0" smtClean="0"/>
              <a:t>														</a:t>
            </a:r>
            <a:r>
              <a:rPr lang="af-ZA" sz="4800" b="1" dirty="0" smtClean="0">
                <a:solidFill>
                  <a:srgbClr val="660066"/>
                </a:solidFill>
              </a:rPr>
              <a:t>					John MacArthur</a:t>
            </a:r>
            <a:r>
              <a:rPr lang="af-ZA" sz="4800" dirty="0" smtClean="0">
                <a:solidFill>
                  <a:srgbClr val="660066"/>
                </a:solidFill>
              </a:rPr>
              <a:t>	</a:t>
            </a:r>
            <a:endParaRPr lang="en-US" sz="4800" dirty="0">
              <a:solidFill>
                <a:srgbClr val="660066"/>
              </a:solidFill>
            </a:endParaRPr>
          </a:p>
        </p:txBody>
      </p:sp>
    </p:spTree>
    <p:extLst>
      <p:ext uri="{BB962C8B-B14F-4D97-AF65-F5344CB8AC3E}">
        <p14:creationId xmlns:p14="http://schemas.microsoft.com/office/powerpoint/2010/main" val="4930359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TotalTime>
  <Words>269</Words>
  <Application>Microsoft Macintosh PowerPoint</Application>
  <PresentationFormat>On-screen Show (4:3)</PresentationFormat>
  <Paragraphs>71</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lpstr>Net Een Weg!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 Een Weg!</dc:title>
  <dc:creator>Edward Botha</dc:creator>
  <cp:lastModifiedBy>Edward Botha</cp:lastModifiedBy>
  <cp:revision>3</cp:revision>
  <dcterms:created xsi:type="dcterms:W3CDTF">2015-11-04T06:40:36Z</dcterms:created>
  <dcterms:modified xsi:type="dcterms:W3CDTF">2015-11-04T07:06:30Z</dcterms:modified>
</cp:coreProperties>
</file>